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75" r:id="rId3"/>
  </p:sldMasterIdLst>
  <p:notesMasterIdLst>
    <p:notesMasterId r:id="rId6"/>
  </p:notesMasterIdLst>
  <p:sldIdLst>
    <p:sldId id="270" r:id="rId4"/>
    <p:sldId id="271" r:id="rId5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/>
    <p:restoredTop sz="94710"/>
  </p:normalViewPr>
  <p:slideViewPr>
    <p:cSldViewPr snapToGrid="0" snapToObjects="1">
      <p:cViewPr>
        <p:scale>
          <a:sx n="50" d="100"/>
          <a:sy n="50" d="100"/>
        </p:scale>
        <p:origin x="1620" y="-3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2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1F5E50-8222-4C96-AB2A-5B3F41F6550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A6D39428-ADE8-482B-9004-6A4021995376}">
      <dgm:prSet phldrT="[Text]" custT="1"/>
      <dgm:spPr>
        <a:solidFill>
          <a:schemeClr val="accent2">
            <a:hueOff val="0"/>
            <a:satOff val="0"/>
            <a:lumOff val="0"/>
            <a:alpha val="70000"/>
          </a:schemeClr>
        </a:solidFill>
      </dgm:spPr>
      <dgm:t>
        <a:bodyPr/>
        <a:lstStyle/>
        <a:p>
          <a:r>
            <a:rPr lang="de-DE" sz="3000" b="1" dirty="0">
              <a:solidFill>
                <a:schemeClr val="tx1"/>
              </a:solidFill>
            </a:rPr>
            <a:t>ResNet50</a:t>
          </a:r>
          <a:endParaRPr lang="en-GB" sz="3000" b="1" dirty="0">
            <a:solidFill>
              <a:schemeClr val="tx1"/>
            </a:solidFill>
          </a:endParaRPr>
        </a:p>
      </dgm:t>
    </dgm:pt>
    <dgm:pt modelId="{254C8915-E514-4BAB-AC5D-C1EA5AF0104A}" type="parTrans" cxnId="{601B6954-325A-4DE3-BCE2-A439933690EC}">
      <dgm:prSet/>
      <dgm:spPr/>
      <dgm:t>
        <a:bodyPr/>
        <a:lstStyle/>
        <a:p>
          <a:endParaRPr lang="en-GB" sz="3000" b="1">
            <a:solidFill>
              <a:schemeClr val="tx1"/>
            </a:solidFill>
          </a:endParaRPr>
        </a:p>
      </dgm:t>
    </dgm:pt>
    <dgm:pt modelId="{086867A3-E00C-4CAC-8DA9-B576ACA01CA0}" type="sibTrans" cxnId="{601B6954-325A-4DE3-BCE2-A439933690EC}">
      <dgm:prSet/>
      <dgm:spPr/>
      <dgm:t>
        <a:bodyPr/>
        <a:lstStyle/>
        <a:p>
          <a:endParaRPr lang="en-GB" sz="3000" b="1">
            <a:solidFill>
              <a:schemeClr val="tx1"/>
            </a:solidFill>
          </a:endParaRPr>
        </a:p>
      </dgm:t>
    </dgm:pt>
    <dgm:pt modelId="{01339C18-F2D5-4262-AC4A-70EED540C8C8}">
      <dgm:prSet phldrT="[Text]" custT="1"/>
      <dgm:spPr>
        <a:solidFill>
          <a:schemeClr val="accent2">
            <a:hueOff val="2006365"/>
            <a:satOff val="-2502"/>
            <a:lumOff val="588"/>
            <a:alpha val="70000"/>
          </a:schemeClr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de-DE" sz="3000" b="1" dirty="0" err="1">
              <a:solidFill>
                <a:schemeClr val="tx1"/>
              </a:solidFill>
            </a:rPr>
            <a:t>Dense</a:t>
          </a:r>
          <a:r>
            <a:rPr lang="de-DE" sz="3000" b="1" dirty="0">
              <a:solidFill>
                <a:schemeClr val="tx1"/>
              </a:solidFill>
            </a:rPr>
            <a:t>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de-DE" sz="3000" b="1" dirty="0">
              <a:solidFill>
                <a:schemeClr val="tx1"/>
              </a:solidFill>
            </a:rPr>
            <a:t>(60, </a:t>
          </a:r>
          <a:r>
            <a:rPr lang="de-DE" sz="3000" b="1" dirty="0" err="1">
              <a:solidFill>
                <a:schemeClr val="tx1"/>
              </a:solidFill>
            </a:rPr>
            <a:t>ReLU</a:t>
          </a:r>
          <a:r>
            <a:rPr lang="de-DE" sz="3000" b="1" dirty="0">
              <a:solidFill>
                <a:schemeClr val="tx1"/>
              </a:solidFill>
            </a:rPr>
            <a:t>)</a:t>
          </a:r>
          <a:endParaRPr lang="en-GB" sz="3000" b="1" dirty="0">
            <a:solidFill>
              <a:schemeClr val="tx1"/>
            </a:solidFill>
          </a:endParaRPr>
        </a:p>
      </dgm:t>
    </dgm:pt>
    <dgm:pt modelId="{977BE555-EE7F-4581-AE25-0EE0839283FC}" type="parTrans" cxnId="{E0EA6D5E-E2FD-42FE-8796-7FF00B486E4D}">
      <dgm:prSet/>
      <dgm:spPr/>
      <dgm:t>
        <a:bodyPr/>
        <a:lstStyle/>
        <a:p>
          <a:endParaRPr lang="en-GB" sz="3000" b="1">
            <a:solidFill>
              <a:schemeClr val="tx1"/>
            </a:solidFill>
          </a:endParaRPr>
        </a:p>
      </dgm:t>
    </dgm:pt>
    <dgm:pt modelId="{3695DEC6-0BC6-4298-A0F1-407DF9AA4653}" type="sibTrans" cxnId="{E0EA6D5E-E2FD-42FE-8796-7FF00B486E4D}">
      <dgm:prSet/>
      <dgm:spPr/>
      <dgm:t>
        <a:bodyPr/>
        <a:lstStyle/>
        <a:p>
          <a:endParaRPr lang="en-GB" sz="3000" b="1">
            <a:solidFill>
              <a:schemeClr val="tx1"/>
            </a:solidFill>
          </a:endParaRPr>
        </a:p>
      </dgm:t>
    </dgm:pt>
    <dgm:pt modelId="{588680C7-81FD-4E3B-9C88-59E3958D18CF}">
      <dgm:prSet phldrT="[Text]" custT="1"/>
      <dgm:spPr>
        <a:solidFill>
          <a:schemeClr val="accent2">
            <a:hueOff val="668788"/>
            <a:satOff val="-834"/>
            <a:lumOff val="196"/>
            <a:alpha val="70000"/>
          </a:schemeClr>
        </a:solidFill>
      </dgm:spPr>
      <dgm:t>
        <a:bodyPr/>
        <a:lstStyle/>
        <a:p>
          <a:r>
            <a:rPr lang="de-DE" sz="3000" b="1">
              <a:solidFill>
                <a:schemeClr val="tx1"/>
              </a:solidFill>
            </a:rPr>
            <a:t>Flatten</a:t>
          </a:r>
          <a:endParaRPr lang="en-GB" sz="3000" b="1" dirty="0">
            <a:solidFill>
              <a:schemeClr val="tx1"/>
            </a:solidFill>
          </a:endParaRPr>
        </a:p>
      </dgm:t>
    </dgm:pt>
    <dgm:pt modelId="{8211E4DB-A21C-4767-92BD-CD28CF1971D7}" type="parTrans" cxnId="{1EA2FCFC-DA42-4044-B17F-5D8CDC2DCC12}">
      <dgm:prSet/>
      <dgm:spPr/>
      <dgm:t>
        <a:bodyPr/>
        <a:lstStyle/>
        <a:p>
          <a:endParaRPr lang="en-GB" sz="3000" b="1">
            <a:solidFill>
              <a:schemeClr val="tx1"/>
            </a:solidFill>
          </a:endParaRPr>
        </a:p>
      </dgm:t>
    </dgm:pt>
    <dgm:pt modelId="{7667A9B3-D95A-4795-98B8-0C11FB16B22B}" type="sibTrans" cxnId="{1EA2FCFC-DA42-4044-B17F-5D8CDC2DCC12}">
      <dgm:prSet/>
      <dgm:spPr/>
      <dgm:t>
        <a:bodyPr/>
        <a:lstStyle/>
        <a:p>
          <a:endParaRPr lang="en-GB" sz="3000" b="1">
            <a:solidFill>
              <a:schemeClr val="tx1"/>
            </a:solidFill>
          </a:endParaRPr>
        </a:p>
      </dgm:t>
    </dgm:pt>
    <dgm:pt modelId="{203A1C43-C0B2-406D-AAA5-52CBB27088F4}">
      <dgm:prSet phldrT="[Text]" custT="1"/>
      <dgm:spPr>
        <a:solidFill>
          <a:schemeClr val="accent2">
            <a:hueOff val="1337577"/>
            <a:satOff val="-1668"/>
            <a:lumOff val="392"/>
            <a:alpha val="70000"/>
          </a:schemeClr>
        </a:solidFill>
      </dgm:spPr>
      <dgm:t>
        <a:bodyPr/>
        <a:lstStyle/>
        <a:p>
          <a:r>
            <a:rPr lang="de-DE" sz="3000" b="1">
              <a:solidFill>
                <a:schemeClr val="tx1"/>
              </a:solidFill>
            </a:rPr>
            <a:t>BatchNorm</a:t>
          </a:r>
          <a:endParaRPr lang="en-GB" sz="3000" b="1" dirty="0">
            <a:solidFill>
              <a:schemeClr val="tx1"/>
            </a:solidFill>
          </a:endParaRPr>
        </a:p>
      </dgm:t>
    </dgm:pt>
    <dgm:pt modelId="{1AB58EB3-EA57-49D5-B1AD-9915FEEBE2D5}" type="parTrans" cxnId="{DD4CA90E-6E13-47B8-AB0A-24D322F178A1}">
      <dgm:prSet/>
      <dgm:spPr/>
      <dgm:t>
        <a:bodyPr/>
        <a:lstStyle/>
        <a:p>
          <a:endParaRPr lang="en-GB" sz="3000" b="1">
            <a:solidFill>
              <a:schemeClr val="tx1"/>
            </a:solidFill>
          </a:endParaRPr>
        </a:p>
      </dgm:t>
    </dgm:pt>
    <dgm:pt modelId="{B2C60F1D-247F-499A-806C-DBF0B461EE26}" type="sibTrans" cxnId="{DD4CA90E-6E13-47B8-AB0A-24D322F178A1}">
      <dgm:prSet/>
      <dgm:spPr/>
      <dgm:t>
        <a:bodyPr/>
        <a:lstStyle/>
        <a:p>
          <a:endParaRPr lang="en-GB" sz="3000" b="1">
            <a:solidFill>
              <a:schemeClr val="tx1"/>
            </a:solidFill>
          </a:endParaRPr>
        </a:p>
      </dgm:t>
    </dgm:pt>
    <dgm:pt modelId="{F830129A-D3F2-4E5D-9102-A595D2A3F3F7}">
      <dgm:prSet phldrT="[Text]" custT="1"/>
      <dgm:spPr>
        <a:solidFill>
          <a:schemeClr val="accent2">
            <a:hueOff val="2675154"/>
            <a:satOff val="-3337"/>
            <a:lumOff val="785"/>
            <a:alpha val="70000"/>
          </a:schemeClr>
        </a:solidFill>
      </dgm:spPr>
      <dgm:t>
        <a:bodyPr/>
        <a:lstStyle/>
        <a:p>
          <a:r>
            <a:rPr lang="de-DE" sz="3000" b="1">
              <a:solidFill>
                <a:schemeClr val="tx1"/>
              </a:solidFill>
            </a:rPr>
            <a:t>Dropout</a:t>
          </a:r>
          <a:endParaRPr lang="en-GB" sz="3000" b="1" dirty="0">
            <a:solidFill>
              <a:schemeClr val="tx1"/>
            </a:solidFill>
          </a:endParaRPr>
        </a:p>
      </dgm:t>
    </dgm:pt>
    <dgm:pt modelId="{CA142465-DECB-48AE-9A96-C69F07BC1D85}" type="parTrans" cxnId="{33C5C144-DFC2-41BF-9F30-07DB456ADF0E}">
      <dgm:prSet/>
      <dgm:spPr/>
      <dgm:t>
        <a:bodyPr/>
        <a:lstStyle/>
        <a:p>
          <a:endParaRPr lang="en-GB" sz="3000" b="1">
            <a:solidFill>
              <a:schemeClr val="tx1"/>
            </a:solidFill>
          </a:endParaRPr>
        </a:p>
      </dgm:t>
    </dgm:pt>
    <dgm:pt modelId="{72AD4D85-8F32-401A-8146-F554BCE33983}" type="sibTrans" cxnId="{33C5C144-DFC2-41BF-9F30-07DB456ADF0E}">
      <dgm:prSet/>
      <dgm:spPr/>
      <dgm:t>
        <a:bodyPr/>
        <a:lstStyle/>
        <a:p>
          <a:endParaRPr lang="en-GB" sz="3000" b="1">
            <a:solidFill>
              <a:schemeClr val="tx1"/>
            </a:solidFill>
          </a:endParaRPr>
        </a:p>
      </dgm:t>
    </dgm:pt>
    <dgm:pt modelId="{19C96F9F-FD26-4C74-8488-1C5F64B6EBC1}">
      <dgm:prSet phldrT="[Text]" custT="1"/>
      <dgm:spPr>
        <a:solidFill>
          <a:schemeClr val="accent2">
            <a:hueOff val="3343942"/>
            <a:satOff val="-4171"/>
            <a:lumOff val="981"/>
            <a:alpha val="70000"/>
          </a:schemeClr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de-DE" sz="3000" b="1" dirty="0" err="1">
              <a:solidFill>
                <a:schemeClr val="tx1"/>
              </a:solidFill>
            </a:rPr>
            <a:t>Dense</a:t>
          </a:r>
          <a:r>
            <a:rPr lang="de-DE" sz="3000" b="1" dirty="0">
              <a:solidFill>
                <a:schemeClr val="tx1"/>
              </a:solidFill>
            </a:rPr>
            <a:t> (50, </a:t>
          </a:r>
          <a:r>
            <a:rPr lang="de-DE" sz="3000" b="1" dirty="0" err="1">
              <a:solidFill>
                <a:schemeClr val="tx1"/>
              </a:solidFill>
            </a:rPr>
            <a:t>ReLU</a:t>
          </a:r>
          <a:r>
            <a:rPr lang="de-DE" sz="3000" b="1" dirty="0">
              <a:solidFill>
                <a:schemeClr val="tx1"/>
              </a:solidFill>
            </a:rPr>
            <a:t>)</a:t>
          </a:r>
          <a:endParaRPr lang="en-GB" sz="3000" b="1" dirty="0">
            <a:solidFill>
              <a:schemeClr val="tx1"/>
            </a:solidFill>
          </a:endParaRPr>
        </a:p>
      </dgm:t>
    </dgm:pt>
    <dgm:pt modelId="{FC9BFE33-31FC-438B-99AB-34309B252839}" type="parTrans" cxnId="{72C204BD-3002-475A-8E8B-DA00E5701039}">
      <dgm:prSet/>
      <dgm:spPr/>
      <dgm:t>
        <a:bodyPr/>
        <a:lstStyle/>
        <a:p>
          <a:endParaRPr lang="en-GB" sz="3000" b="1">
            <a:solidFill>
              <a:schemeClr val="tx1"/>
            </a:solidFill>
          </a:endParaRPr>
        </a:p>
      </dgm:t>
    </dgm:pt>
    <dgm:pt modelId="{39A177CB-98DD-4CB6-82FE-7B90F8D16545}" type="sibTrans" cxnId="{72C204BD-3002-475A-8E8B-DA00E5701039}">
      <dgm:prSet/>
      <dgm:spPr/>
      <dgm:t>
        <a:bodyPr/>
        <a:lstStyle/>
        <a:p>
          <a:endParaRPr lang="en-GB" sz="3000" b="1">
            <a:solidFill>
              <a:schemeClr val="tx1"/>
            </a:solidFill>
          </a:endParaRPr>
        </a:p>
      </dgm:t>
    </dgm:pt>
    <dgm:pt modelId="{14540574-81D5-42B7-B06E-F1BE87D99E8D}">
      <dgm:prSet phldrT="[Text]" custT="1"/>
      <dgm:spPr>
        <a:solidFill>
          <a:schemeClr val="accent2">
            <a:hueOff val="4681519"/>
            <a:satOff val="-5839"/>
            <a:lumOff val="1373"/>
            <a:alpha val="70000"/>
          </a:schemeClr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de-DE" sz="3000" b="1" dirty="0" err="1">
              <a:solidFill>
                <a:schemeClr val="tx1"/>
              </a:solidFill>
            </a:rPr>
            <a:t>Dense</a:t>
          </a:r>
          <a:endParaRPr lang="de-DE" sz="3000" b="1" dirty="0">
            <a:solidFill>
              <a:schemeClr val="tx1"/>
            </a:solidFill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de-DE" sz="3000" b="1" dirty="0">
              <a:solidFill>
                <a:schemeClr val="tx1"/>
              </a:solidFill>
            </a:rPr>
            <a:t>(2, Softmax)</a:t>
          </a:r>
          <a:endParaRPr lang="en-GB" sz="3000" b="1" dirty="0">
            <a:solidFill>
              <a:schemeClr val="tx1"/>
            </a:solidFill>
          </a:endParaRPr>
        </a:p>
      </dgm:t>
    </dgm:pt>
    <dgm:pt modelId="{FBCDC369-A988-4E4A-B8F6-96731EC9F6F3}" type="parTrans" cxnId="{3EC8F70A-220F-4C8C-B19F-22E6419DEC8C}">
      <dgm:prSet/>
      <dgm:spPr/>
      <dgm:t>
        <a:bodyPr/>
        <a:lstStyle/>
        <a:p>
          <a:endParaRPr lang="en-GB" sz="3000" b="1">
            <a:solidFill>
              <a:schemeClr val="tx1"/>
            </a:solidFill>
          </a:endParaRPr>
        </a:p>
      </dgm:t>
    </dgm:pt>
    <dgm:pt modelId="{57C74C9B-9A92-4EE3-99D9-2D5981AFF4FD}" type="sibTrans" cxnId="{3EC8F70A-220F-4C8C-B19F-22E6419DEC8C}">
      <dgm:prSet/>
      <dgm:spPr/>
      <dgm:t>
        <a:bodyPr/>
        <a:lstStyle/>
        <a:p>
          <a:endParaRPr lang="en-GB" sz="3000" b="1">
            <a:solidFill>
              <a:schemeClr val="tx1"/>
            </a:solidFill>
          </a:endParaRPr>
        </a:p>
      </dgm:t>
    </dgm:pt>
    <dgm:pt modelId="{CC5BF432-B71A-44D5-8743-96BBD10F9D14}">
      <dgm:prSet phldrT="[Text]" custT="1"/>
      <dgm:spPr>
        <a:solidFill>
          <a:schemeClr val="accent2">
            <a:hueOff val="4012731"/>
            <a:satOff val="-5005"/>
            <a:lumOff val="1177"/>
            <a:alpha val="70000"/>
          </a:schemeClr>
        </a:solidFill>
      </dgm:spPr>
      <dgm:t>
        <a:bodyPr/>
        <a:lstStyle/>
        <a:p>
          <a:r>
            <a:rPr lang="de-DE" sz="3000" b="1">
              <a:solidFill>
                <a:schemeClr val="tx1"/>
              </a:solidFill>
            </a:rPr>
            <a:t>Dropout</a:t>
          </a:r>
          <a:endParaRPr lang="en-GB" sz="3000" b="1" dirty="0">
            <a:solidFill>
              <a:schemeClr val="tx1"/>
            </a:solidFill>
          </a:endParaRPr>
        </a:p>
      </dgm:t>
    </dgm:pt>
    <dgm:pt modelId="{2C6AF066-F1B9-426B-B165-E1A458E8A54C}" type="parTrans" cxnId="{C06C3608-C747-4120-B51E-2E84539422B8}">
      <dgm:prSet/>
      <dgm:spPr/>
      <dgm:t>
        <a:bodyPr/>
        <a:lstStyle/>
        <a:p>
          <a:endParaRPr lang="en-GB" sz="3000" b="1">
            <a:solidFill>
              <a:schemeClr val="tx1"/>
            </a:solidFill>
          </a:endParaRPr>
        </a:p>
      </dgm:t>
    </dgm:pt>
    <dgm:pt modelId="{EC5E3E9B-92BA-4415-BBAB-6B1465A8447D}" type="sibTrans" cxnId="{C06C3608-C747-4120-B51E-2E84539422B8}">
      <dgm:prSet/>
      <dgm:spPr/>
      <dgm:t>
        <a:bodyPr/>
        <a:lstStyle/>
        <a:p>
          <a:endParaRPr lang="en-GB" sz="3000" b="1">
            <a:solidFill>
              <a:schemeClr val="tx1"/>
            </a:solidFill>
          </a:endParaRPr>
        </a:p>
      </dgm:t>
    </dgm:pt>
    <dgm:pt modelId="{D83E2B24-E570-4F99-A949-9CCE4710D2B2}" type="pres">
      <dgm:prSet presAssocID="{A81F5E50-8222-4C96-AB2A-5B3F41F65505}" presName="Name0" presStyleCnt="0">
        <dgm:presLayoutVars>
          <dgm:dir/>
          <dgm:animLvl val="lvl"/>
          <dgm:resizeHandles val="exact"/>
        </dgm:presLayoutVars>
      </dgm:prSet>
      <dgm:spPr/>
    </dgm:pt>
    <dgm:pt modelId="{AED94DF6-3F36-4208-AE75-DFB93B2E6E1B}" type="pres">
      <dgm:prSet presAssocID="{A6D39428-ADE8-482B-9004-6A4021995376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E065E558-6BB5-4088-91D3-E9B81F185EB9}" type="pres">
      <dgm:prSet presAssocID="{086867A3-E00C-4CAC-8DA9-B576ACA01CA0}" presName="parTxOnlySpace" presStyleCnt="0"/>
      <dgm:spPr/>
    </dgm:pt>
    <dgm:pt modelId="{33C213BA-67BA-4B2D-949C-A617CC62F09C}" type="pres">
      <dgm:prSet presAssocID="{588680C7-81FD-4E3B-9C88-59E3958D18CF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80A95735-FD14-430B-AB8D-A8F56975EBA8}" type="pres">
      <dgm:prSet presAssocID="{7667A9B3-D95A-4795-98B8-0C11FB16B22B}" presName="parTxOnlySpace" presStyleCnt="0"/>
      <dgm:spPr/>
    </dgm:pt>
    <dgm:pt modelId="{9F70308A-2BA1-402F-9540-3EAA354CDBD4}" type="pres">
      <dgm:prSet presAssocID="{203A1C43-C0B2-406D-AAA5-52CBB27088F4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9C360BF4-21A3-4490-BA20-6D1CEEF31971}" type="pres">
      <dgm:prSet presAssocID="{B2C60F1D-247F-499A-806C-DBF0B461EE26}" presName="parTxOnlySpace" presStyleCnt="0"/>
      <dgm:spPr/>
    </dgm:pt>
    <dgm:pt modelId="{A7BFCFD5-A8BF-4E9B-BFC1-6C44EA72E784}" type="pres">
      <dgm:prSet presAssocID="{01339C18-F2D5-4262-AC4A-70EED540C8C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61E36DBE-3313-46DF-9268-C13E9452383D}" type="pres">
      <dgm:prSet presAssocID="{3695DEC6-0BC6-4298-A0F1-407DF9AA4653}" presName="parTxOnlySpace" presStyleCnt="0"/>
      <dgm:spPr/>
    </dgm:pt>
    <dgm:pt modelId="{C3AB967F-01B2-44CD-9CAD-8B35E863379F}" type="pres">
      <dgm:prSet presAssocID="{F830129A-D3F2-4E5D-9102-A595D2A3F3F7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3CFA179-C366-4E04-A121-2691D8682ABD}" type="pres">
      <dgm:prSet presAssocID="{72AD4D85-8F32-401A-8146-F554BCE33983}" presName="parTxOnlySpace" presStyleCnt="0"/>
      <dgm:spPr/>
    </dgm:pt>
    <dgm:pt modelId="{DD7486AD-D72A-4C96-AE9B-6C0B6AF81D0B}" type="pres">
      <dgm:prSet presAssocID="{19C96F9F-FD26-4C74-8488-1C5F64B6EBC1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1C12704C-6376-48DD-9A38-30F4D26D9159}" type="pres">
      <dgm:prSet presAssocID="{39A177CB-98DD-4CB6-82FE-7B90F8D16545}" presName="parTxOnlySpace" presStyleCnt="0"/>
      <dgm:spPr/>
    </dgm:pt>
    <dgm:pt modelId="{9E0519CA-229F-4871-BF39-E848A9EEAB90}" type="pres">
      <dgm:prSet presAssocID="{CC5BF432-B71A-44D5-8743-96BBD10F9D1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24862EB9-1D9A-42E6-82FF-6C29274C143D}" type="pres">
      <dgm:prSet presAssocID="{EC5E3E9B-92BA-4415-BBAB-6B1465A8447D}" presName="parTxOnlySpace" presStyleCnt="0"/>
      <dgm:spPr/>
    </dgm:pt>
    <dgm:pt modelId="{95711EA1-BC53-4AF9-A2BA-768F9F7D8F1E}" type="pres">
      <dgm:prSet presAssocID="{14540574-81D5-42B7-B06E-F1BE87D99E8D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229D0402-03F5-4302-B253-3A4BEC2D293D}" type="presOf" srcId="{F830129A-D3F2-4E5D-9102-A595D2A3F3F7}" destId="{C3AB967F-01B2-44CD-9CAD-8B35E863379F}" srcOrd="0" destOrd="0" presId="urn:microsoft.com/office/officeart/2005/8/layout/chevron1"/>
    <dgm:cxn modelId="{91F30C08-3C80-403B-834C-961BB18370A3}" type="presOf" srcId="{A81F5E50-8222-4C96-AB2A-5B3F41F65505}" destId="{D83E2B24-E570-4F99-A949-9CCE4710D2B2}" srcOrd="0" destOrd="0" presId="urn:microsoft.com/office/officeart/2005/8/layout/chevron1"/>
    <dgm:cxn modelId="{C06C3608-C747-4120-B51E-2E84539422B8}" srcId="{A81F5E50-8222-4C96-AB2A-5B3F41F65505}" destId="{CC5BF432-B71A-44D5-8743-96BBD10F9D14}" srcOrd="6" destOrd="0" parTransId="{2C6AF066-F1B9-426B-B165-E1A458E8A54C}" sibTransId="{EC5E3E9B-92BA-4415-BBAB-6B1465A8447D}"/>
    <dgm:cxn modelId="{3EC8F70A-220F-4C8C-B19F-22E6419DEC8C}" srcId="{A81F5E50-8222-4C96-AB2A-5B3F41F65505}" destId="{14540574-81D5-42B7-B06E-F1BE87D99E8D}" srcOrd="7" destOrd="0" parTransId="{FBCDC369-A988-4E4A-B8F6-96731EC9F6F3}" sibTransId="{57C74C9B-9A92-4EE3-99D9-2D5981AFF4FD}"/>
    <dgm:cxn modelId="{DD4CA90E-6E13-47B8-AB0A-24D322F178A1}" srcId="{A81F5E50-8222-4C96-AB2A-5B3F41F65505}" destId="{203A1C43-C0B2-406D-AAA5-52CBB27088F4}" srcOrd="2" destOrd="0" parTransId="{1AB58EB3-EA57-49D5-B1AD-9915FEEBE2D5}" sibTransId="{B2C60F1D-247F-499A-806C-DBF0B461EE26}"/>
    <dgm:cxn modelId="{8BEA1625-893C-4675-A92E-6FA1D60E9932}" type="presOf" srcId="{01339C18-F2D5-4262-AC4A-70EED540C8C8}" destId="{A7BFCFD5-A8BF-4E9B-BFC1-6C44EA72E784}" srcOrd="0" destOrd="0" presId="urn:microsoft.com/office/officeart/2005/8/layout/chevron1"/>
    <dgm:cxn modelId="{09D9BB2A-A101-4F65-B3B9-B7B4FDDFA62A}" type="presOf" srcId="{A6D39428-ADE8-482B-9004-6A4021995376}" destId="{AED94DF6-3F36-4208-AE75-DFB93B2E6E1B}" srcOrd="0" destOrd="0" presId="urn:microsoft.com/office/officeart/2005/8/layout/chevron1"/>
    <dgm:cxn modelId="{E0EA6D5E-E2FD-42FE-8796-7FF00B486E4D}" srcId="{A81F5E50-8222-4C96-AB2A-5B3F41F65505}" destId="{01339C18-F2D5-4262-AC4A-70EED540C8C8}" srcOrd="3" destOrd="0" parTransId="{977BE555-EE7F-4581-AE25-0EE0839283FC}" sibTransId="{3695DEC6-0BC6-4298-A0F1-407DF9AA4653}"/>
    <dgm:cxn modelId="{33C5C144-DFC2-41BF-9F30-07DB456ADF0E}" srcId="{A81F5E50-8222-4C96-AB2A-5B3F41F65505}" destId="{F830129A-D3F2-4E5D-9102-A595D2A3F3F7}" srcOrd="4" destOrd="0" parTransId="{CA142465-DECB-48AE-9A96-C69F07BC1D85}" sibTransId="{72AD4D85-8F32-401A-8146-F554BCE33983}"/>
    <dgm:cxn modelId="{601B6954-325A-4DE3-BCE2-A439933690EC}" srcId="{A81F5E50-8222-4C96-AB2A-5B3F41F65505}" destId="{A6D39428-ADE8-482B-9004-6A4021995376}" srcOrd="0" destOrd="0" parTransId="{254C8915-E514-4BAB-AC5D-C1EA5AF0104A}" sibTransId="{086867A3-E00C-4CAC-8DA9-B576ACA01CA0}"/>
    <dgm:cxn modelId="{D0231F5A-BCB3-456A-909A-06786346289A}" type="presOf" srcId="{588680C7-81FD-4E3B-9C88-59E3958D18CF}" destId="{33C213BA-67BA-4B2D-949C-A617CC62F09C}" srcOrd="0" destOrd="0" presId="urn:microsoft.com/office/officeart/2005/8/layout/chevron1"/>
    <dgm:cxn modelId="{B2355284-325A-44B5-8ADB-F29A53970219}" type="presOf" srcId="{14540574-81D5-42B7-B06E-F1BE87D99E8D}" destId="{95711EA1-BC53-4AF9-A2BA-768F9F7D8F1E}" srcOrd="0" destOrd="0" presId="urn:microsoft.com/office/officeart/2005/8/layout/chevron1"/>
    <dgm:cxn modelId="{72C204BD-3002-475A-8E8B-DA00E5701039}" srcId="{A81F5E50-8222-4C96-AB2A-5B3F41F65505}" destId="{19C96F9F-FD26-4C74-8488-1C5F64B6EBC1}" srcOrd="5" destOrd="0" parTransId="{FC9BFE33-31FC-438B-99AB-34309B252839}" sibTransId="{39A177CB-98DD-4CB6-82FE-7B90F8D16545}"/>
    <dgm:cxn modelId="{DF63E7E3-F8A2-4A32-B87F-258493EFF12B}" type="presOf" srcId="{19C96F9F-FD26-4C74-8488-1C5F64B6EBC1}" destId="{DD7486AD-D72A-4C96-AE9B-6C0B6AF81D0B}" srcOrd="0" destOrd="0" presId="urn:microsoft.com/office/officeart/2005/8/layout/chevron1"/>
    <dgm:cxn modelId="{67B035E8-45BC-4E6D-A011-7A1B447888C5}" type="presOf" srcId="{CC5BF432-B71A-44D5-8743-96BBD10F9D14}" destId="{9E0519CA-229F-4871-BF39-E848A9EEAB90}" srcOrd="0" destOrd="0" presId="urn:microsoft.com/office/officeart/2005/8/layout/chevron1"/>
    <dgm:cxn modelId="{1EA2FCFC-DA42-4044-B17F-5D8CDC2DCC12}" srcId="{A81F5E50-8222-4C96-AB2A-5B3F41F65505}" destId="{588680C7-81FD-4E3B-9C88-59E3958D18CF}" srcOrd="1" destOrd="0" parTransId="{8211E4DB-A21C-4767-92BD-CD28CF1971D7}" sibTransId="{7667A9B3-D95A-4795-98B8-0C11FB16B22B}"/>
    <dgm:cxn modelId="{B871E7FE-2A64-4A9B-9A1F-34D5E6E9312C}" type="presOf" srcId="{203A1C43-C0B2-406D-AAA5-52CBB27088F4}" destId="{9F70308A-2BA1-402F-9540-3EAA354CDBD4}" srcOrd="0" destOrd="0" presId="urn:microsoft.com/office/officeart/2005/8/layout/chevron1"/>
    <dgm:cxn modelId="{1465FED4-9273-430B-9721-AAF5A26D8747}" type="presParOf" srcId="{D83E2B24-E570-4F99-A949-9CCE4710D2B2}" destId="{AED94DF6-3F36-4208-AE75-DFB93B2E6E1B}" srcOrd="0" destOrd="0" presId="urn:microsoft.com/office/officeart/2005/8/layout/chevron1"/>
    <dgm:cxn modelId="{88EC2713-3FD4-444C-A2FA-53B50FDB8233}" type="presParOf" srcId="{D83E2B24-E570-4F99-A949-9CCE4710D2B2}" destId="{E065E558-6BB5-4088-91D3-E9B81F185EB9}" srcOrd="1" destOrd="0" presId="urn:microsoft.com/office/officeart/2005/8/layout/chevron1"/>
    <dgm:cxn modelId="{4468865D-6703-4018-818C-192F6FB7C14E}" type="presParOf" srcId="{D83E2B24-E570-4F99-A949-9CCE4710D2B2}" destId="{33C213BA-67BA-4B2D-949C-A617CC62F09C}" srcOrd="2" destOrd="0" presId="urn:microsoft.com/office/officeart/2005/8/layout/chevron1"/>
    <dgm:cxn modelId="{72FD2171-8F70-4190-8475-AD9146B3BD09}" type="presParOf" srcId="{D83E2B24-E570-4F99-A949-9CCE4710D2B2}" destId="{80A95735-FD14-430B-AB8D-A8F56975EBA8}" srcOrd="3" destOrd="0" presId="urn:microsoft.com/office/officeart/2005/8/layout/chevron1"/>
    <dgm:cxn modelId="{0ACC5C0F-72C8-42D9-9458-FEBD7F751DC3}" type="presParOf" srcId="{D83E2B24-E570-4F99-A949-9CCE4710D2B2}" destId="{9F70308A-2BA1-402F-9540-3EAA354CDBD4}" srcOrd="4" destOrd="0" presId="urn:microsoft.com/office/officeart/2005/8/layout/chevron1"/>
    <dgm:cxn modelId="{E62B0A65-3C11-411B-A4A3-B9B234C125E9}" type="presParOf" srcId="{D83E2B24-E570-4F99-A949-9CCE4710D2B2}" destId="{9C360BF4-21A3-4490-BA20-6D1CEEF31971}" srcOrd="5" destOrd="0" presId="urn:microsoft.com/office/officeart/2005/8/layout/chevron1"/>
    <dgm:cxn modelId="{32A655D6-3D59-4D8D-B8F2-37749B157311}" type="presParOf" srcId="{D83E2B24-E570-4F99-A949-9CCE4710D2B2}" destId="{A7BFCFD5-A8BF-4E9B-BFC1-6C44EA72E784}" srcOrd="6" destOrd="0" presId="urn:microsoft.com/office/officeart/2005/8/layout/chevron1"/>
    <dgm:cxn modelId="{73FC1EA0-E410-4AA6-B022-6AA6F2186834}" type="presParOf" srcId="{D83E2B24-E570-4F99-A949-9CCE4710D2B2}" destId="{61E36DBE-3313-46DF-9268-C13E9452383D}" srcOrd="7" destOrd="0" presId="urn:microsoft.com/office/officeart/2005/8/layout/chevron1"/>
    <dgm:cxn modelId="{B13D8371-D427-444D-98E9-76C6F6C1DC35}" type="presParOf" srcId="{D83E2B24-E570-4F99-A949-9CCE4710D2B2}" destId="{C3AB967F-01B2-44CD-9CAD-8B35E863379F}" srcOrd="8" destOrd="0" presId="urn:microsoft.com/office/officeart/2005/8/layout/chevron1"/>
    <dgm:cxn modelId="{EBC99A07-8333-4D06-9B45-CDE60243E564}" type="presParOf" srcId="{D83E2B24-E570-4F99-A949-9CCE4710D2B2}" destId="{43CFA179-C366-4E04-A121-2691D8682ABD}" srcOrd="9" destOrd="0" presId="urn:microsoft.com/office/officeart/2005/8/layout/chevron1"/>
    <dgm:cxn modelId="{AD0B96B5-04FF-4400-9416-1E704FC88EDD}" type="presParOf" srcId="{D83E2B24-E570-4F99-A949-9CCE4710D2B2}" destId="{DD7486AD-D72A-4C96-AE9B-6C0B6AF81D0B}" srcOrd="10" destOrd="0" presId="urn:microsoft.com/office/officeart/2005/8/layout/chevron1"/>
    <dgm:cxn modelId="{D841E20E-67A5-4473-B928-A23E11BE93AC}" type="presParOf" srcId="{D83E2B24-E570-4F99-A949-9CCE4710D2B2}" destId="{1C12704C-6376-48DD-9A38-30F4D26D9159}" srcOrd="11" destOrd="0" presId="urn:microsoft.com/office/officeart/2005/8/layout/chevron1"/>
    <dgm:cxn modelId="{E16A10AC-1871-432E-9FDD-7343F96A9BD3}" type="presParOf" srcId="{D83E2B24-E570-4F99-A949-9CCE4710D2B2}" destId="{9E0519CA-229F-4871-BF39-E848A9EEAB90}" srcOrd="12" destOrd="0" presId="urn:microsoft.com/office/officeart/2005/8/layout/chevron1"/>
    <dgm:cxn modelId="{08417597-B96D-489D-A5CB-4660091831E1}" type="presParOf" srcId="{D83E2B24-E570-4F99-A949-9CCE4710D2B2}" destId="{24862EB9-1D9A-42E6-82FF-6C29274C143D}" srcOrd="13" destOrd="0" presId="urn:microsoft.com/office/officeart/2005/8/layout/chevron1"/>
    <dgm:cxn modelId="{B2E9119F-5DED-409A-8360-BACF6E13D1B3}" type="presParOf" srcId="{D83E2B24-E570-4F99-A949-9CCE4710D2B2}" destId="{95711EA1-BC53-4AF9-A2BA-768F9F7D8F1E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1F5E50-8222-4C96-AB2A-5B3F41F6550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A6D39428-ADE8-482B-9004-6A4021995376}">
      <dgm:prSet phldrT="[Text]" custT="1"/>
      <dgm:spPr>
        <a:solidFill>
          <a:schemeClr val="accent2">
            <a:hueOff val="0"/>
            <a:satOff val="0"/>
            <a:lumOff val="0"/>
            <a:alpha val="70000"/>
          </a:schemeClr>
        </a:solidFill>
      </dgm:spPr>
      <dgm:t>
        <a:bodyPr/>
        <a:lstStyle/>
        <a:p>
          <a:r>
            <a:rPr lang="de-DE" sz="3000" b="1" dirty="0">
              <a:solidFill>
                <a:schemeClr val="tx1"/>
              </a:solidFill>
            </a:rPr>
            <a:t>Base Network</a:t>
          </a:r>
          <a:endParaRPr lang="en-GB" sz="3000" b="1" dirty="0">
            <a:solidFill>
              <a:schemeClr val="tx1"/>
            </a:solidFill>
          </a:endParaRPr>
        </a:p>
      </dgm:t>
    </dgm:pt>
    <dgm:pt modelId="{254C8915-E514-4BAB-AC5D-C1EA5AF0104A}" type="parTrans" cxnId="{601B6954-325A-4DE3-BCE2-A439933690EC}">
      <dgm:prSet/>
      <dgm:spPr/>
      <dgm:t>
        <a:bodyPr/>
        <a:lstStyle/>
        <a:p>
          <a:endParaRPr lang="en-GB" sz="3000" b="1">
            <a:solidFill>
              <a:schemeClr val="tx1"/>
            </a:solidFill>
          </a:endParaRPr>
        </a:p>
      </dgm:t>
    </dgm:pt>
    <dgm:pt modelId="{086867A3-E00C-4CAC-8DA9-B576ACA01CA0}" type="sibTrans" cxnId="{601B6954-325A-4DE3-BCE2-A439933690EC}">
      <dgm:prSet/>
      <dgm:spPr/>
      <dgm:t>
        <a:bodyPr/>
        <a:lstStyle/>
        <a:p>
          <a:endParaRPr lang="en-GB" sz="3000" b="1">
            <a:solidFill>
              <a:schemeClr val="tx1"/>
            </a:solidFill>
          </a:endParaRPr>
        </a:p>
      </dgm:t>
    </dgm:pt>
    <dgm:pt modelId="{588680C7-81FD-4E3B-9C88-59E3958D18CF}">
      <dgm:prSet phldrT="[Text]" custT="1"/>
      <dgm:spPr>
        <a:solidFill>
          <a:schemeClr val="accent2">
            <a:hueOff val="2340759"/>
            <a:satOff val="-2919"/>
            <a:lumOff val="686"/>
            <a:alpha val="70000"/>
          </a:schemeClr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de-DE" sz="3000" b="1" dirty="0">
              <a:solidFill>
                <a:schemeClr val="tx1"/>
              </a:solidFill>
            </a:rPr>
            <a:t>Global Average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de-DE" sz="3000" b="1" dirty="0">
              <a:solidFill>
                <a:schemeClr val="tx1"/>
              </a:solidFill>
            </a:rPr>
            <a:t>Pooling 2D</a:t>
          </a:r>
          <a:endParaRPr lang="en-GB" sz="3000" b="1" dirty="0">
            <a:solidFill>
              <a:schemeClr val="tx1"/>
            </a:solidFill>
          </a:endParaRPr>
        </a:p>
      </dgm:t>
    </dgm:pt>
    <dgm:pt modelId="{8211E4DB-A21C-4767-92BD-CD28CF1971D7}" type="parTrans" cxnId="{1EA2FCFC-DA42-4044-B17F-5D8CDC2DCC12}">
      <dgm:prSet/>
      <dgm:spPr/>
      <dgm:t>
        <a:bodyPr/>
        <a:lstStyle/>
        <a:p>
          <a:endParaRPr lang="en-GB" sz="3000" b="1">
            <a:solidFill>
              <a:schemeClr val="tx1"/>
            </a:solidFill>
          </a:endParaRPr>
        </a:p>
      </dgm:t>
    </dgm:pt>
    <dgm:pt modelId="{7667A9B3-D95A-4795-98B8-0C11FB16B22B}" type="sibTrans" cxnId="{1EA2FCFC-DA42-4044-B17F-5D8CDC2DCC12}">
      <dgm:prSet/>
      <dgm:spPr/>
      <dgm:t>
        <a:bodyPr/>
        <a:lstStyle/>
        <a:p>
          <a:endParaRPr lang="en-GB" sz="3000" b="1">
            <a:solidFill>
              <a:schemeClr val="tx1"/>
            </a:solidFill>
          </a:endParaRPr>
        </a:p>
      </dgm:t>
    </dgm:pt>
    <dgm:pt modelId="{203A1C43-C0B2-406D-AAA5-52CBB27088F4}">
      <dgm:prSet phldrT="[Text]" custT="1"/>
      <dgm:spPr>
        <a:solidFill>
          <a:schemeClr val="accent2">
            <a:hueOff val="4681519"/>
            <a:satOff val="-5839"/>
            <a:lumOff val="1373"/>
            <a:alpha val="70000"/>
          </a:schemeClr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de-DE" sz="3000" b="1" dirty="0" err="1">
              <a:solidFill>
                <a:schemeClr val="tx1"/>
              </a:solidFill>
            </a:rPr>
            <a:t>Dense</a:t>
          </a:r>
          <a:endParaRPr lang="de-DE" sz="3000" b="1" dirty="0">
            <a:solidFill>
              <a:schemeClr val="tx1"/>
            </a:solidFill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de-DE" sz="3000" b="1" dirty="0">
              <a:solidFill>
                <a:schemeClr val="tx1"/>
              </a:solidFill>
            </a:rPr>
            <a:t> (2, Softmax) </a:t>
          </a:r>
          <a:endParaRPr lang="en-GB" sz="3000" b="1" dirty="0">
            <a:solidFill>
              <a:schemeClr val="tx1"/>
            </a:solidFill>
          </a:endParaRPr>
        </a:p>
      </dgm:t>
    </dgm:pt>
    <dgm:pt modelId="{1AB58EB3-EA57-49D5-B1AD-9915FEEBE2D5}" type="parTrans" cxnId="{DD4CA90E-6E13-47B8-AB0A-24D322F178A1}">
      <dgm:prSet/>
      <dgm:spPr/>
      <dgm:t>
        <a:bodyPr/>
        <a:lstStyle/>
        <a:p>
          <a:endParaRPr lang="en-GB" sz="3000" b="1">
            <a:solidFill>
              <a:schemeClr val="tx1"/>
            </a:solidFill>
          </a:endParaRPr>
        </a:p>
      </dgm:t>
    </dgm:pt>
    <dgm:pt modelId="{B2C60F1D-247F-499A-806C-DBF0B461EE26}" type="sibTrans" cxnId="{DD4CA90E-6E13-47B8-AB0A-24D322F178A1}">
      <dgm:prSet/>
      <dgm:spPr/>
      <dgm:t>
        <a:bodyPr/>
        <a:lstStyle/>
        <a:p>
          <a:endParaRPr lang="en-GB" sz="3000" b="1">
            <a:solidFill>
              <a:schemeClr val="tx1"/>
            </a:solidFill>
          </a:endParaRPr>
        </a:p>
      </dgm:t>
    </dgm:pt>
    <dgm:pt modelId="{37ECDBF6-1ACA-4A88-BDF1-65D9280CC099}" type="pres">
      <dgm:prSet presAssocID="{A81F5E50-8222-4C96-AB2A-5B3F41F65505}" presName="Name0" presStyleCnt="0">
        <dgm:presLayoutVars>
          <dgm:dir/>
          <dgm:animLvl val="lvl"/>
          <dgm:resizeHandles val="exact"/>
        </dgm:presLayoutVars>
      </dgm:prSet>
      <dgm:spPr/>
    </dgm:pt>
    <dgm:pt modelId="{93196BC5-196B-4B96-8EB6-F38C3B2F1B95}" type="pres">
      <dgm:prSet presAssocID="{A6D39428-ADE8-482B-9004-6A4021995376}" presName="parTxOnly" presStyleLbl="node1" presStyleIdx="0" presStyleCnt="3" custScaleX="102384">
        <dgm:presLayoutVars>
          <dgm:chMax val="0"/>
          <dgm:chPref val="0"/>
          <dgm:bulletEnabled val="1"/>
        </dgm:presLayoutVars>
      </dgm:prSet>
      <dgm:spPr/>
    </dgm:pt>
    <dgm:pt modelId="{B7A003D8-C49A-4CB4-A47B-BF33E2259D78}" type="pres">
      <dgm:prSet presAssocID="{086867A3-E00C-4CAC-8DA9-B576ACA01CA0}" presName="parTxOnlySpace" presStyleCnt="0"/>
      <dgm:spPr/>
    </dgm:pt>
    <dgm:pt modelId="{FB02E0B4-6D6B-4B26-AB23-27DBAA722B51}" type="pres">
      <dgm:prSet presAssocID="{588680C7-81FD-4E3B-9C88-59E3958D18CF}" presName="parTxOnly" presStyleLbl="node1" presStyleIdx="1" presStyleCnt="3" custLinFactNeighborX="-4340" custLinFactNeighborY="2994">
        <dgm:presLayoutVars>
          <dgm:chMax val="0"/>
          <dgm:chPref val="0"/>
          <dgm:bulletEnabled val="1"/>
        </dgm:presLayoutVars>
      </dgm:prSet>
      <dgm:spPr/>
    </dgm:pt>
    <dgm:pt modelId="{3702829B-5C38-4642-8619-DAC386063FAA}" type="pres">
      <dgm:prSet presAssocID="{7667A9B3-D95A-4795-98B8-0C11FB16B22B}" presName="parTxOnlySpace" presStyleCnt="0"/>
      <dgm:spPr/>
    </dgm:pt>
    <dgm:pt modelId="{3107EF38-131C-4CE6-A9A5-A00032350526}" type="pres">
      <dgm:prSet presAssocID="{203A1C43-C0B2-406D-AAA5-52CBB27088F4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4E2E706-FC37-4BAC-8619-C76658C2E7D8}" type="presOf" srcId="{588680C7-81FD-4E3B-9C88-59E3958D18CF}" destId="{FB02E0B4-6D6B-4B26-AB23-27DBAA722B51}" srcOrd="0" destOrd="0" presId="urn:microsoft.com/office/officeart/2005/8/layout/chevron1"/>
    <dgm:cxn modelId="{DD4CA90E-6E13-47B8-AB0A-24D322F178A1}" srcId="{A81F5E50-8222-4C96-AB2A-5B3F41F65505}" destId="{203A1C43-C0B2-406D-AAA5-52CBB27088F4}" srcOrd="2" destOrd="0" parTransId="{1AB58EB3-EA57-49D5-B1AD-9915FEEBE2D5}" sibTransId="{B2C60F1D-247F-499A-806C-DBF0B461EE26}"/>
    <dgm:cxn modelId="{C1383115-046F-4BA2-8A44-E793722D3EE2}" type="presOf" srcId="{A81F5E50-8222-4C96-AB2A-5B3F41F65505}" destId="{37ECDBF6-1ACA-4A88-BDF1-65D9280CC099}" srcOrd="0" destOrd="0" presId="urn:microsoft.com/office/officeart/2005/8/layout/chevron1"/>
    <dgm:cxn modelId="{6842DB16-59D1-4AE4-8756-E019DE3C588B}" type="presOf" srcId="{A6D39428-ADE8-482B-9004-6A4021995376}" destId="{93196BC5-196B-4B96-8EB6-F38C3B2F1B95}" srcOrd="0" destOrd="0" presId="urn:microsoft.com/office/officeart/2005/8/layout/chevron1"/>
    <dgm:cxn modelId="{A584E43C-19E0-4A59-85F4-2A37B6ACE94A}" type="presOf" srcId="{203A1C43-C0B2-406D-AAA5-52CBB27088F4}" destId="{3107EF38-131C-4CE6-A9A5-A00032350526}" srcOrd="0" destOrd="0" presId="urn:microsoft.com/office/officeart/2005/8/layout/chevron1"/>
    <dgm:cxn modelId="{601B6954-325A-4DE3-BCE2-A439933690EC}" srcId="{A81F5E50-8222-4C96-AB2A-5B3F41F65505}" destId="{A6D39428-ADE8-482B-9004-6A4021995376}" srcOrd="0" destOrd="0" parTransId="{254C8915-E514-4BAB-AC5D-C1EA5AF0104A}" sibTransId="{086867A3-E00C-4CAC-8DA9-B576ACA01CA0}"/>
    <dgm:cxn modelId="{1EA2FCFC-DA42-4044-B17F-5D8CDC2DCC12}" srcId="{A81F5E50-8222-4C96-AB2A-5B3F41F65505}" destId="{588680C7-81FD-4E3B-9C88-59E3958D18CF}" srcOrd="1" destOrd="0" parTransId="{8211E4DB-A21C-4767-92BD-CD28CF1971D7}" sibTransId="{7667A9B3-D95A-4795-98B8-0C11FB16B22B}"/>
    <dgm:cxn modelId="{C8497851-B4B2-4508-829F-2A5152AB4C33}" type="presParOf" srcId="{37ECDBF6-1ACA-4A88-BDF1-65D9280CC099}" destId="{93196BC5-196B-4B96-8EB6-F38C3B2F1B95}" srcOrd="0" destOrd="0" presId="urn:microsoft.com/office/officeart/2005/8/layout/chevron1"/>
    <dgm:cxn modelId="{AE2705C7-1F79-4B81-AC4F-2861C5A7FB29}" type="presParOf" srcId="{37ECDBF6-1ACA-4A88-BDF1-65D9280CC099}" destId="{B7A003D8-C49A-4CB4-A47B-BF33E2259D78}" srcOrd="1" destOrd="0" presId="urn:microsoft.com/office/officeart/2005/8/layout/chevron1"/>
    <dgm:cxn modelId="{E3C77B81-7B42-4A93-8737-D449F6AB62D0}" type="presParOf" srcId="{37ECDBF6-1ACA-4A88-BDF1-65D9280CC099}" destId="{FB02E0B4-6D6B-4B26-AB23-27DBAA722B51}" srcOrd="2" destOrd="0" presId="urn:microsoft.com/office/officeart/2005/8/layout/chevron1"/>
    <dgm:cxn modelId="{DA152520-D8D0-43B0-B22E-EB9DB956F968}" type="presParOf" srcId="{37ECDBF6-1ACA-4A88-BDF1-65D9280CC099}" destId="{3702829B-5C38-4642-8619-DAC386063FAA}" srcOrd="3" destOrd="0" presId="urn:microsoft.com/office/officeart/2005/8/layout/chevron1"/>
    <dgm:cxn modelId="{AB8FDC20-DD65-4C1E-A7AD-A9112539B2B0}" type="presParOf" srcId="{37ECDBF6-1ACA-4A88-BDF1-65D9280CC099}" destId="{3107EF38-131C-4CE6-A9A5-A00032350526}" srcOrd="4" destOrd="0" presId="urn:microsoft.com/office/officeart/2005/8/layout/chevron1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D94DF6-3F36-4208-AE75-DFB93B2E6E1B}">
      <dsp:nvSpPr>
        <dsp:cNvPr id="0" name=""/>
        <dsp:cNvSpPr/>
      </dsp:nvSpPr>
      <dsp:spPr>
        <a:xfrm>
          <a:off x="2343" y="0"/>
          <a:ext cx="3756331" cy="971820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7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b="1" kern="1200" dirty="0">
              <a:solidFill>
                <a:schemeClr val="tx1"/>
              </a:solidFill>
            </a:rPr>
            <a:t>ResNet50</a:t>
          </a:r>
          <a:endParaRPr lang="en-GB" sz="3000" b="1" kern="1200" dirty="0">
            <a:solidFill>
              <a:schemeClr val="tx1"/>
            </a:solidFill>
          </a:endParaRPr>
        </a:p>
      </dsp:txBody>
      <dsp:txXfrm>
        <a:off x="488253" y="0"/>
        <a:ext cx="2784511" cy="971820"/>
      </dsp:txXfrm>
    </dsp:sp>
    <dsp:sp modelId="{33C213BA-67BA-4B2D-949C-A617CC62F09C}">
      <dsp:nvSpPr>
        <dsp:cNvPr id="0" name=""/>
        <dsp:cNvSpPr/>
      </dsp:nvSpPr>
      <dsp:spPr>
        <a:xfrm>
          <a:off x="3383041" y="0"/>
          <a:ext cx="3756331" cy="971820"/>
        </a:xfrm>
        <a:prstGeom prst="chevron">
          <a:avLst/>
        </a:prstGeom>
        <a:solidFill>
          <a:schemeClr val="accent2">
            <a:hueOff val="668788"/>
            <a:satOff val="-834"/>
            <a:lumOff val="196"/>
            <a:alpha val="7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b="1" kern="1200">
              <a:solidFill>
                <a:schemeClr val="tx1"/>
              </a:solidFill>
            </a:rPr>
            <a:t>Flatten</a:t>
          </a:r>
          <a:endParaRPr lang="en-GB" sz="3000" b="1" kern="1200" dirty="0">
            <a:solidFill>
              <a:schemeClr val="tx1"/>
            </a:solidFill>
          </a:endParaRPr>
        </a:p>
      </dsp:txBody>
      <dsp:txXfrm>
        <a:off x="3868951" y="0"/>
        <a:ext cx="2784511" cy="971820"/>
      </dsp:txXfrm>
    </dsp:sp>
    <dsp:sp modelId="{9F70308A-2BA1-402F-9540-3EAA354CDBD4}">
      <dsp:nvSpPr>
        <dsp:cNvPr id="0" name=""/>
        <dsp:cNvSpPr/>
      </dsp:nvSpPr>
      <dsp:spPr>
        <a:xfrm>
          <a:off x="6763740" y="0"/>
          <a:ext cx="3756331" cy="971820"/>
        </a:xfrm>
        <a:prstGeom prst="chevron">
          <a:avLst/>
        </a:prstGeom>
        <a:solidFill>
          <a:schemeClr val="accent2">
            <a:hueOff val="1337577"/>
            <a:satOff val="-1668"/>
            <a:lumOff val="392"/>
            <a:alpha val="7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b="1" kern="1200">
              <a:solidFill>
                <a:schemeClr val="tx1"/>
              </a:solidFill>
            </a:rPr>
            <a:t>BatchNorm</a:t>
          </a:r>
          <a:endParaRPr lang="en-GB" sz="3000" b="1" kern="1200" dirty="0">
            <a:solidFill>
              <a:schemeClr val="tx1"/>
            </a:solidFill>
          </a:endParaRPr>
        </a:p>
      </dsp:txBody>
      <dsp:txXfrm>
        <a:off x="7249650" y="0"/>
        <a:ext cx="2784511" cy="971820"/>
      </dsp:txXfrm>
    </dsp:sp>
    <dsp:sp modelId="{A7BFCFD5-A8BF-4E9B-BFC1-6C44EA72E784}">
      <dsp:nvSpPr>
        <dsp:cNvPr id="0" name=""/>
        <dsp:cNvSpPr/>
      </dsp:nvSpPr>
      <dsp:spPr>
        <a:xfrm>
          <a:off x="10144438" y="0"/>
          <a:ext cx="3756331" cy="971820"/>
        </a:xfrm>
        <a:prstGeom prst="chevron">
          <a:avLst/>
        </a:prstGeom>
        <a:solidFill>
          <a:schemeClr val="accent2">
            <a:hueOff val="2006365"/>
            <a:satOff val="-2502"/>
            <a:lumOff val="588"/>
            <a:alpha val="7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de-DE" sz="3000" b="1" kern="1200" dirty="0" err="1">
              <a:solidFill>
                <a:schemeClr val="tx1"/>
              </a:solidFill>
            </a:rPr>
            <a:t>Dense</a:t>
          </a:r>
          <a:r>
            <a:rPr lang="de-DE" sz="3000" b="1" kern="1200" dirty="0">
              <a:solidFill>
                <a:schemeClr val="tx1"/>
              </a:solidFill>
            </a:rPr>
            <a:t> </a:t>
          </a:r>
        </a:p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de-DE" sz="3000" b="1" kern="1200" dirty="0">
              <a:solidFill>
                <a:schemeClr val="tx1"/>
              </a:solidFill>
            </a:rPr>
            <a:t>(60, </a:t>
          </a:r>
          <a:r>
            <a:rPr lang="de-DE" sz="3000" b="1" kern="1200" dirty="0" err="1">
              <a:solidFill>
                <a:schemeClr val="tx1"/>
              </a:solidFill>
            </a:rPr>
            <a:t>ReLU</a:t>
          </a:r>
          <a:r>
            <a:rPr lang="de-DE" sz="3000" b="1" kern="1200" dirty="0">
              <a:solidFill>
                <a:schemeClr val="tx1"/>
              </a:solidFill>
            </a:rPr>
            <a:t>)</a:t>
          </a:r>
          <a:endParaRPr lang="en-GB" sz="3000" b="1" kern="1200" dirty="0">
            <a:solidFill>
              <a:schemeClr val="tx1"/>
            </a:solidFill>
          </a:endParaRPr>
        </a:p>
      </dsp:txBody>
      <dsp:txXfrm>
        <a:off x="10630348" y="0"/>
        <a:ext cx="2784511" cy="971820"/>
      </dsp:txXfrm>
    </dsp:sp>
    <dsp:sp modelId="{C3AB967F-01B2-44CD-9CAD-8B35E863379F}">
      <dsp:nvSpPr>
        <dsp:cNvPr id="0" name=""/>
        <dsp:cNvSpPr/>
      </dsp:nvSpPr>
      <dsp:spPr>
        <a:xfrm>
          <a:off x="13525136" y="0"/>
          <a:ext cx="3756331" cy="971820"/>
        </a:xfrm>
        <a:prstGeom prst="chevron">
          <a:avLst/>
        </a:prstGeom>
        <a:solidFill>
          <a:schemeClr val="accent2">
            <a:hueOff val="2675154"/>
            <a:satOff val="-3337"/>
            <a:lumOff val="785"/>
            <a:alpha val="7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b="1" kern="1200">
              <a:solidFill>
                <a:schemeClr val="tx1"/>
              </a:solidFill>
            </a:rPr>
            <a:t>Dropout</a:t>
          </a:r>
          <a:endParaRPr lang="en-GB" sz="3000" b="1" kern="1200" dirty="0">
            <a:solidFill>
              <a:schemeClr val="tx1"/>
            </a:solidFill>
          </a:endParaRPr>
        </a:p>
      </dsp:txBody>
      <dsp:txXfrm>
        <a:off x="14011046" y="0"/>
        <a:ext cx="2784511" cy="971820"/>
      </dsp:txXfrm>
    </dsp:sp>
    <dsp:sp modelId="{DD7486AD-D72A-4C96-AE9B-6C0B6AF81D0B}">
      <dsp:nvSpPr>
        <dsp:cNvPr id="0" name=""/>
        <dsp:cNvSpPr/>
      </dsp:nvSpPr>
      <dsp:spPr>
        <a:xfrm>
          <a:off x="16905835" y="0"/>
          <a:ext cx="3756331" cy="971820"/>
        </a:xfrm>
        <a:prstGeom prst="chevron">
          <a:avLst/>
        </a:prstGeom>
        <a:solidFill>
          <a:schemeClr val="accent2">
            <a:hueOff val="3343942"/>
            <a:satOff val="-4171"/>
            <a:lumOff val="981"/>
            <a:alpha val="7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de-DE" sz="3000" b="1" kern="1200" dirty="0" err="1">
              <a:solidFill>
                <a:schemeClr val="tx1"/>
              </a:solidFill>
            </a:rPr>
            <a:t>Dense</a:t>
          </a:r>
          <a:r>
            <a:rPr lang="de-DE" sz="3000" b="1" kern="1200" dirty="0">
              <a:solidFill>
                <a:schemeClr val="tx1"/>
              </a:solidFill>
            </a:rPr>
            <a:t> (50, </a:t>
          </a:r>
          <a:r>
            <a:rPr lang="de-DE" sz="3000" b="1" kern="1200" dirty="0" err="1">
              <a:solidFill>
                <a:schemeClr val="tx1"/>
              </a:solidFill>
            </a:rPr>
            <a:t>ReLU</a:t>
          </a:r>
          <a:r>
            <a:rPr lang="de-DE" sz="3000" b="1" kern="1200" dirty="0">
              <a:solidFill>
                <a:schemeClr val="tx1"/>
              </a:solidFill>
            </a:rPr>
            <a:t>)</a:t>
          </a:r>
          <a:endParaRPr lang="en-GB" sz="3000" b="1" kern="1200" dirty="0">
            <a:solidFill>
              <a:schemeClr val="tx1"/>
            </a:solidFill>
          </a:endParaRPr>
        </a:p>
      </dsp:txBody>
      <dsp:txXfrm>
        <a:off x="17391745" y="0"/>
        <a:ext cx="2784511" cy="971820"/>
      </dsp:txXfrm>
    </dsp:sp>
    <dsp:sp modelId="{9E0519CA-229F-4871-BF39-E848A9EEAB90}">
      <dsp:nvSpPr>
        <dsp:cNvPr id="0" name=""/>
        <dsp:cNvSpPr/>
      </dsp:nvSpPr>
      <dsp:spPr>
        <a:xfrm>
          <a:off x="20286533" y="0"/>
          <a:ext cx="3756331" cy="971820"/>
        </a:xfrm>
        <a:prstGeom prst="chevron">
          <a:avLst/>
        </a:prstGeom>
        <a:solidFill>
          <a:schemeClr val="accent2">
            <a:hueOff val="4012731"/>
            <a:satOff val="-5005"/>
            <a:lumOff val="1177"/>
            <a:alpha val="7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b="1" kern="1200">
              <a:solidFill>
                <a:schemeClr val="tx1"/>
              </a:solidFill>
            </a:rPr>
            <a:t>Dropout</a:t>
          </a:r>
          <a:endParaRPr lang="en-GB" sz="3000" b="1" kern="1200" dirty="0">
            <a:solidFill>
              <a:schemeClr val="tx1"/>
            </a:solidFill>
          </a:endParaRPr>
        </a:p>
      </dsp:txBody>
      <dsp:txXfrm>
        <a:off x="20772443" y="0"/>
        <a:ext cx="2784511" cy="971820"/>
      </dsp:txXfrm>
    </dsp:sp>
    <dsp:sp modelId="{95711EA1-BC53-4AF9-A2BA-768F9F7D8F1E}">
      <dsp:nvSpPr>
        <dsp:cNvPr id="0" name=""/>
        <dsp:cNvSpPr/>
      </dsp:nvSpPr>
      <dsp:spPr>
        <a:xfrm>
          <a:off x="23667231" y="0"/>
          <a:ext cx="3756331" cy="971820"/>
        </a:xfrm>
        <a:prstGeom prst="chevron">
          <a:avLst/>
        </a:prstGeom>
        <a:solidFill>
          <a:schemeClr val="accent2">
            <a:hueOff val="4681519"/>
            <a:satOff val="-5839"/>
            <a:lumOff val="1373"/>
            <a:alpha val="7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de-DE" sz="3000" b="1" kern="1200" dirty="0" err="1">
              <a:solidFill>
                <a:schemeClr val="tx1"/>
              </a:solidFill>
            </a:rPr>
            <a:t>Dense</a:t>
          </a:r>
          <a:endParaRPr lang="de-DE" sz="3000" b="1" kern="1200" dirty="0">
            <a:solidFill>
              <a:schemeClr val="tx1"/>
            </a:solidFill>
          </a:endParaRPr>
        </a:p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de-DE" sz="3000" b="1" kern="1200" dirty="0">
              <a:solidFill>
                <a:schemeClr val="tx1"/>
              </a:solidFill>
            </a:rPr>
            <a:t>(2, Softmax)</a:t>
          </a:r>
          <a:endParaRPr lang="en-GB" sz="3000" b="1" kern="1200" dirty="0">
            <a:solidFill>
              <a:schemeClr val="tx1"/>
            </a:solidFill>
          </a:endParaRPr>
        </a:p>
      </dsp:txBody>
      <dsp:txXfrm>
        <a:off x="24153141" y="0"/>
        <a:ext cx="2784511" cy="9718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96BC5-196B-4B96-8EB6-F38C3B2F1B95}">
      <dsp:nvSpPr>
        <dsp:cNvPr id="0" name=""/>
        <dsp:cNvSpPr/>
      </dsp:nvSpPr>
      <dsp:spPr>
        <a:xfrm>
          <a:off x="1840" y="0"/>
          <a:ext cx="3816021" cy="971820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7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b="1" kern="1200" dirty="0">
              <a:solidFill>
                <a:schemeClr val="tx1"/>
              </a:solidFill>
            </a:rPr>
            <a:t>Base Network</a:t>
          </a:r>
          <a:endParaRPr lang="en-GB" sz="3000" b="1" kern="1200" dirty="0">
            <a:solidFill>
              <a:schemeClr val="tx1"/>
            </a:solidFill>
          </a:endParaRPr>
        </a:p>
      </dsp:txBody>
      <dsp:txXfrm>
        <a:off x="487750" y="0"/>
        <a:ext cx="2844201" cy="971820"/>
      </dsp:txXfrm>
    </dsp:sp>
    <dsp:sp modelId="{FB02E0B4-6D6B-4B26-AB23-27DBAA722B51}">
      <dsp:nvSpPr>
        <dsp:cNvPr id="0" name=""/>
        <dsp:cNvSpPr/>
      </dsp:nvSpPr>
      <dsp:spPr>
        <a:xfrm>
          <a:off x="3428969" y="0"/>
          <a:ext cx="3727165" cy="971820"/>
        </a:xfrm>
        <a:prstGeom prst="chevron">
          <a:avLst/>
        </a:prstGeom>
        <a:solidFill>
          <a:schemeClr val="accent2">
            <a:hueOff val="2340759"/>
            <a:satOff val="-2919"/>
            <a:lumOff val="686"/>
            <a:alpha val="7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de-DE" sz="3000" b="1" kern="1200" dirty="0">
              <a:solidFill>
                <a:schemeClr val="tx1"/>
              </a:solidFill>
            </a:rPr>
            <a:t>Global Average </a:t>
          </a:r>
        </a:p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de-DE" sz="3000" b="1" kern="1200" dirty="0">
              <a:solidFill>
                <a:schemeClr val="tx1"/>
              </a:solidFill>
            </a:rPr>
            <a:t>Pooling 2D</a:t>
          </a:r>
          <a:endParaRPr lang="en-GB" sz="3000" b="1" kern="1200" dirty="0">
            <a:solidFill>
              <a:schemeClr val="tx1"/>
            </a:solidFill>
          </a:endParaRPr>
        </a:p>
      </dsp:txBody>
      <dsp:txXfrm>
        <a:off x="3914879" y="0"/>
        <a:ext cx="2755345" cy="971820"/>
      </dsp:txXfrm>
    </dsp:sp>
    <dsp:sp modelId="{3107EF38-131C-4CE6-A9A5-A00032350526}">
      <dsp:nvSpPr>
        <dsp:cNvPr id="0" name=""/>
        <dsp:cNvSpPr/>
      </dsp:nvSpPr>
      <dsp:spPr>
        <a:xfrm>
          <a:off x="6799594" y="0"/>
          <a:ext cx="3727165" cy="971820"/>
        </a:xfrm>
        <a:prstGeom prst="chevron">
          <a:avLst/>
        </a:prstGeom>
        <a:solidFill>
          <a:schemeClr val="accent2">
            <a:hueOff val="4681519"/>
            <a:satOff val="-5839"/>
            <a:lumOff val="1373"/>
            <a:alpha val="7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de-DE" sz="3000" b="1" kern="1200" dirty="0" err="1">
              <a:solidFill>
                <a:schemeClr val="tx1"/>
              </a:solidFill>
            </a:rPr>
            <a:t>Dense</a:t>
          </a:r>
          <a:endParaRPr lang="de-DE" sz="3000" b="1" kern="1200" dirty="0">
            <a:solidFill>
              <a:schemeClr val="tx1"/>
            </a:solidFill>
          </a:endParaRPr>
        </a:p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de-DE" sz="3000" b="1" kern="1200" dirty="0">
              <a:solidFill>
                <a:schemeClr val="tx1"/>
              </a:solidFill>
            </a:rPr>
            <a:t> (2, Softmax) </a:t>
          </a:r>
          <a:endParaRPr lang="en-GB" sz="3000" b="1" kern="1200" dirty="0">
            <a:solidFill>
              <a:schemeClr val="tx1"/>
            </a:solidFill>
          </a:endParaRPr>
        </a:p>
      </dsp:txBody>
      <dsp:txXfrm>
        <a:off x="7285504" y="0"/>
        <a:ext cx="2755345" cy="971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99D8F-83A6-B647-AF5F-7FECB5753E0E}" type="datetimeFigureOut">
              <a:rPr lang="de-DE" smtClean="0"/>
              <a:t>23.04.2024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082BA-12D5-DF42-AA39-7ED00557FE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567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layout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CE7646-80BB-754A-89B3-D609CFE36A6F}"/>
              </a:ext>
            </a:extLst>
          </p:cNvPr>
          <p:cNvSpPr/>
          <p:nvPr userDrawn="1"/>
        </p:nvSpPr>
        <p:spPr>
          <a:xfrm>
            <a:off x="0" y="3663950"/>
            <a:ext cx="30275214" cy="487902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A7253B8-D801-8D4D-B839-65940310B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50" y="5182214"/>
            <a:ext cx="27578050" cy="738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 cap="none" spc="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B15D767-7F03-F743-9144-4966F401CAB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27150" y="6481610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Max Mustermann, Martina Musterfrau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FE83AB71-7F85-7944-92E9-685736B464F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327150" y="7253609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Studiengang, Fakultät, Hochschule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EE064BEA-00DF-824C-BA56-7EF9352B62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327150" y="9270609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652F8E39-9D2F-BE49-90B6-94E4F929E9D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646592" y="9314091"/>
            <a:ext cx="10217884" cy="43507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5F6A3D3C-E76C-C741-98AA-13509C31DF4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327150" y="41610604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2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E-Mail Adresse 1, E-Mail Adresse 2</a:t>
            </a:r>
          </a:p>
        </p:txBody>
      </p:sp>
      <p:cxnSp>
        <p:nvCxnSpPr>
          <p:cNvPr id="47" name="Gerade Verbindung 33">
            <a:extLst>
              <a:ext uri="{FF2B5EF4-FFF2-40B4-BE49-F238E27FC236}">
                <a16:creationId xmlns:a16="http://schemas.microsoft.com/office/drawing/2014/main" id="{7BBF7903-3E75-3047-A67F-D4452599B3BB}"/>
              </a:ext>
            </a:extLst>
          </p:cNvPr>
          <p:cNvCxnSpPr>
            <a:cxnSpLocks/>
          </p:cNvCxnSpPr>
          <p:nvPr userDrawn="1"/>
        </p:nvCxnSpPr>
        <p:spPr>
          <a:xfrm>
            <a:off x="1348581" y="17678398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2F495A46-9399-EA44-A7EC-260A392560E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345202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A01DFABD-93B0-D046-A2EC-172B260F137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2646025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53" name="Gerade Verbindung 33">
            <a:extLst>
              <a:ext uri="{FF2B5EF4-FFF2-40B4-BE49-F238E27FC236}">
                <a16:creationId xmlns:a16="http://schemas.microsoft.com/office/drawing/2014/main" id="{DD76B508-1CB0-C74D-BDF4-DB1FDDA2BBDE}"/>
              </a:ext>
            </a:extLst>
          </p:cNvPr>
          <p:cNvCxnSpPr>
            <a:cxnSpLocks/>
          </p:cNvCxnSpPr>
          <p:nvPr userDrawn="1"/>
        </p:nvCxnSpPr>
        <p:spPr>
          <a:xfrm>
            <a:off x="1345202" y="330546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platzhalter 10">
            <a:extLst>
              <a:ext uri="{FF2B5EF4-FFF2-40B4-BE49-F238E27FC236}">
                <a16:creationId xmlns:a16="http://schemas.microsoft.com/office/drawing/2014/main" id="{0DCD6AEE-E6C5-4243-AE32-1EEA4B8A66B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27150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4C710DDA-0FA2-204A-8902-18F637B1D56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2646024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65" name="Gerade Verbindung 33">
            <a:extLst>
              <a:ext uri="{FF2B5EF4-FFF2-40B4-BE49-F238E27FC236}">
                <a16:creationId xmlns:a16="http://schemas.microsoft.com/office/drawing/2014/main" id="{082F48AF-7EA8-BA4A-9141-EBB7ADE6C7C4}"/>
              </a:ext>
            </a:extLst>
          </p:cNvPr>
          <p:cNvCxnSpPr>
            <a:cxnSpLocks/>
          </p:cNvCxnSpPr>
          <p:nvPr userDrawn="1"/>
        </p:nvCxnSpPr>
        <p:spPr>
          <a:xfrm>
            <a:off x="1345202" y="24771926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10">
            <a:extLst>
              <a:ext uri="{FF2B5EF4-FFF2-40B4-BE49-F238E27FC236}">
                <a16:creationId xmlns:a16="http://schemas.microsoft.com/office/drawing/2014/main" id="{D53C9803-9F45-9541-8AE7-A8C8AE684AF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345202" y="25219706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7" name="Textplatzhalter 10">
            <a:extLst>
              <a:ext uri="{FF2B5EF4-FFF2-40B4-BE49-F238E27FC236}">
                <a16:creationId xmlns:a16="http://schemas.microsoft.com/office/drawing/2014/main" id="{1FE384EC-9D33-9E4E-B62B-47B7F3C1014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2646024" y="25219706"/>
            <a:ext cx="11931940" cy="47852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5A8BEEEF-D38F-5140-8D37-8EABC156DC6D}"/>
              </a:ext>
            </a:extLst>
          </p:cNvPr>
          <p:cNvCxnSpPr>
            <a:cxnSpLocks/>
          </p:cNvCxnSpPr>
          <p:nvPr userDrawn="1"/>
        </p:nvCxnSpPr>
        <p:spPr>
          <a:xfrm>
            <a:off x="1144250" y="412842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AA5B5B-5DEF-D74B-9260-F4110F425D57}"/>
              </a:ext>
            </a:extLst>
          </p:cNvPr>
          <p:cNvSpPr>
            <a:spLocks noGrp="1"/>
          </p:cNvSpPr>
          <p:nvPr>
            <p:ph sz="quarter" idx="83"/>
          </p:nvPr>
        </p:nvSpPr>
        <p:spPr>
          <a:xfrm>
            <a:off x="1344614" y="18955048"/>
            <a:ext cx="10217150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43B1CE1-52C9-AC4C-9DE5-2053B33E383A}"/>
              </a:ext>
            </a:extLst>
          </p:cNvPr>
          <p:cNvSpPr>
            <a:spLocks noGrp="1"/>
          </p:cNvSpPr>
          <p:nvPr>
            <p:ph sz="quarter" idx="84"/>
          </p:nvPr>
        </p:nvSpPr>
        <p:spPr>
          <a:xfrm>
            <a:off x="12700000" y="10061575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0D04FF25-B9FD-1547-8BF9-6805D523304B}"/>
              </a:ext>
            </a:extLst>
          </p:cNvPr>
          <p:cNvSpPr>
            <a:spLocks noGrp="1"/>
          </p:cNvSpPr>
          <p:nvPr>
            <p:ph sz="quarter" idx="85"/>
          </p:nvPr>
        </p:nvSpPr>
        <p:spPr>
          <a:xfrm>
            <a:off x="1370013" y="10097904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8C53FBCB-9C13-DD46-9559-BBC3CDFD8C3A}"/>
              </a:ext>
            </a:extLst>
          </p:cNvPr>
          <p:cNvSpPr>
            <a:spLocks noGrp="1"/>
          </p:cNvSpPr>
          <p:nvPr>
            <p:ph sz="quarter" idx="86"/>
          </p:nvPr>
        </p:nvSpPr>
        <p:spPr>
          <a:xfrm>
            <a:off x="12700000" y="18955048"/>
            <a:ext cx="10218738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9" name="Inhaltsplatzhalter 8">
            <a:extLst>
              <a:ext uri="{FF2B5EF4-FFF2-40B4-BE49-F238E27FC236}">
                <a16:creationId xmlns:a16="http://schemas.microsoft.com/office/drawing/2014/main" id="{74F4F909-55FE-6140-A287-B6E63E8FDE17}"/>
              </a:ext>
            </a:extLst>
          </p:cNvPr>
          <p:cNvSpPr>
            <a:spLocks noGrp="1"/>
          </p:cNvSpPr>
          <p:nvPr>
            <p:ph sz="quarter" idx="87"/>
          </p:nvPr>
        </p:nvSpPr>
        <p:spPr>
          <a:xfrm>
            <a:off x="1370013" y="25874993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4" name="Inhaltsplatzhalter 8">
            <a:extLst>
              <a:ext uri="{FF2B5EF4-FFF2-40B4-BE49-F238E27FC236}">
                <a16:creationId xmlns:a16="http://schemas.microsoft.com/office/drawing/2014/main" id="{4FE77AD3-88ED-C744-A4FA-1C9CC4BCDC43}"/>
              </a:ext>
            </a:extLst>
          </p:cNvPr>
          <p:cNvSpPr>
            <a:spLocks noGrp="1"/>
          </p:cNvSpPr>
          <p:nvPr>
            <p:ph sz="quarter" idx="88"/>
          </p:nvPr>
        </p:nvSpPr>
        <p:spPr>
          <a:xfrm>
            <a:off x="12646024" y="25888596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8" name="Inhaltsplatzhalter 8">
            <a:extLst>
              <a:ext uri="{FF2B5EF4-FFF2-40B4-BE49-F238E27FC236}">
                <a16:creationId xmlns:a16="http://schemas.microsoft.com/office/drawing/2014/main" id="{673658D1-9F47-274F-9FF7-065DBCB46CFA}"/>
              </a:ext>
            </a:extLst>
          </p:cNvPr>
          <p:cNvSpPr>
            <a:spLocks noGrp="1"/>
          </p:cNvSpPr>
          <p:nvPr>
            <p:ph sz="quarter" idx="89"/>
          </p:nvPr>
        </p:nvSpPr>
        <p:spPr>
          <a:xfrm>
            <a:off x="23414038" y="25847600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1" name="Inhaltsplatzhalter 8">
            <a:extLst>
              <a:ext uri="{FF2B5EF4-FFF2-40B4-BE49-F238E27FC236}">
                <a16:creationId xmlns:a16="http://schemas.microsoft.com/office/drawing/2014/main" id="{DE4A6315-1557-864A-BF04-F14E9EEC7818}"/>
              </a:ext>
            </a:extLst>
          </p:cNvPr>
          <p:cNvSpPr>
            <a:spLocks noGrp="1"/>
          </p:cNvSpPr>
          <p:nvPr>
            <p:ph sz="quarter" idx="90"/>
          </p:nvPr>
        </p:nvSpPr>
        <p:spPr>
          <a:xfrm>
            <a:off x="23395986" y="17827773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4" name="Inhaltsplatzhalter 8">
            <a:extLst>
              <a:ext uri="{FF2B5EF4-FFF2-40B4-BE49-F238E27FC236}">
                <a16:creationId xmlns:a16="http://schemas.microsoft.com/office/drawing/2014/main" id="{CBBEC95B-C590-4C4A-A839-6085B497A7D5}"/>
              </a:ext>
            </a:extLst>
          </p:cNvPr>
          <p:cNvSpPr>
            <a:spLocks noGrp="1"/>
          </p:cNvSpPr>
          <p:nvPr>
            <p:ph sz="quarter" idx="91"/>
          </p:nvPr>
        </p:nvSpPr>
        <p:spPr>
          <a:xfrm>
            <a:off x="23395986" y="10097905"/>
            <a:ext cx="5509214" cy="71706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" name="Inhaltsplatzhalter 8">
            <a:extLst>
              <a:ext uri="{FF2B5EF4-FFF2-40B4-BE49-F238E27FC236}">
                <a16:creationId xmlns:a16="http://schemas.microsoft.com/office/drawing/2014/main" id="{969D9BE1-6369-F440-9BDF-448CA8DCB524}"/>
              </a:ext>
            </a:extLst>
          </p:cNvPr>
          <p:cNvSpPr>
            <a:spLocks noGrp="1"/>
          </p:cNvSpPr>
          <p:nvPr>
            <p:ph sz="quarter" idx="92"/>
          </p:nvPr>
        </p:nvSpPr>
        <p:spPr>
          <a:xfrm>
            <a:off x="1370012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7" name="Inhaltsplatzhalter 8">
            <a:extLst>
              <a:ext uri="{FF2B5EF4-FFF2-40B4-BE49-F238E27FC236}">
                <a16:creationId xmlns:a16="http://schemas.microsoft.com/office/drawing/2014/main" id="{C2B2A7F1-54B3-314C-A4B5-1EED23949B10}"/>
              </a:ext>
            </a:extLst>
          </p:cNvPr>
          <p:cNvSpPr>
            <a:spLocks noGrp="1"/>
          </p:cNvSpPr>
          <p:nvPr>
            <p:ph sz="quarter" idx="93"/>
          </p:nvPr>
        </p:nvSpPr>
        <p:spPr>
          <a:xfrm>
            <a:off x="12743717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9913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1B88C2-C235-9F42-8FFA-233BBCC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3A6A-431C-2646-8DE9-3A1A8FF260FA}" type="datetimeFigureOut">
              <a:rPr lang="de-DE" smtClean="0"/>
              <a:t>23.04.2024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989F5F-F97A-9C46-AF4E-78627028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C4F3A4-4028-1749-8ACD-940A4AFE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8260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layout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CE7646-80BB-754A-89B3-D609CFE36A6F}"/>
              </a:ext>
            </a:extLst>
          </p:cNvPr>
          <p:cNvSpPr/>
          <p:nvPr userDrawn="1"/>
        </p:nvSpPr>
        <p:spPr>
          <a:xfrm>
            <a:off x="0" y="3663950"/>
            <a:ext cx="30275214" cy="487902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A7253B8-D801-8D4D-B839-65940310B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50" y="5182214"/>
            <a:ext cx="27578050" cy="738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 cap="none" spc="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B15D767-7F03-F743-9144-4966F401CAB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27150" y="6481610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Max Mustermann, Martina Musterfrau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FE83AB71-7F85-7944-92E9-685736B464F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327150" y="7253609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Studiengang, Fakultät, Hochschule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EE064BEA-00DF-824C-BA56-7EF9352B62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327150" y="9270609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652F8E39-9D2F-BE49-90B6-94E4F929E9D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646592" y="9314091"/>
            <a:ext cx="10217884" cy="43507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5F6A3D3C-E76C-C741-98AA-13509C31DF4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327150" y="41610604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2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E-Mail Adresse 1, E-Mail Adresse 2</a:t>
            </a:r>
          </a:p>
        </p:txBody>
      </p:sp>
      <p:cxnSp>
        <p:nvCxnSpPr>
          <p:cNvPr id="47" name="Gerade Verbindung 33">
            <a:extLst>
              <a:ext uri="{FF2B5EF4-FFF2-40B4-BE49-F238E27FC236}">
                <a16:creationId xmlns:a16="http://schemas.microsoft.com/office/drawing/2014/main" id="{7BBF7903-3E75-3047-A67F-D4452599B3BB}"/>
              </a:ext>
            </a:extLst>
          </p:cNvPr>
          <p:cNvCxnSpPr>
            <a:cxnSpLocks/>
          </p:cNvCxnSpPr>
          <p:nvPr userDrawn="1"/>
        </p:nvCxnSpPr>
        <p:spPr>
          <a:xfrm>
            <a:off x="1348581" y="17678398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2F495A46-9399-EA44-A7EC-260A392560E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345202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A01DFABD-93B0-D046-A2EC-172B260F137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2646025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53" name="Gerade Verbindung 33">
            <a:extLst>
              <a:ext uri="{FF2B5EF4-FFF2-40B4-BE49-F238E27FC236}">
                <a16:creationId xmlns:a16="http://schemas.microsoft.com/office/drawing/2014/main" id="{DD76B508-1CB0-C74D-BDF4-DB1FDDA2BBDE}"/>
              </a:ext>
            </a:extLst>
          </p:cNvPr>
          <p:cNvCxnSpPr>
            <a:cxnSpLocks/>
          </p:cNvCxnSpPr>
          <p:nvPr userDrawn="1"/>
        </p:nvCxnSpPr>
        <p:spPr>
          <a:xfrm>
            <a:off x="1345202" y="330546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platzhalter 10">
            <a:extLst>
              <a:ext uri="{FF2B5EF4-FFF2-40B4-BE49-F238E27FC236}">
                <a16:creationId xmlns:a16="http://schemas.microsoft.com/office/drawing/2014/main" id="{0DCD6AEE-E6C5-4243-AE32-1EEA4B8A66B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27150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4C710DDA-0FA2-204A-8902-18F637B1D56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2646024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65" name="Gerade Verbindung 33">
            <a:extLst>
              <a:ext uri="{FF2B5EF4-FFF2-40B4-BE49-F238E27FC236}">
                <a16:creationId xmlns:a16="http://schemas.microsoft.com/office/drawing/2014/main" id="{082F48AF-7EA8-BA4A-9141-EBB7ADE6C7C4}"/>
              </a:ext>
            </a:extLst>
          </p:cNvPr>
          <p:cNvCxnSpPr>
            <a:cxnSpLocks/>
          </p:cNvCxnSpPr>
          <p:nvPr userDrawn="1"/>
        </p:nvCxnSpPr>
        <p:spPr>
          <a:xfrm>
            <a:off x="1345202" y="24771926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10">
            <a:extLst>
              <a:ext uri="{FF2B5EF4-FFF2-40B4-BE49-F238E27FC236}">
                <a16:creationId xmlns:a16="http://schemas.microsoft.com/office/drawing/2014/main" id="{D53C9803-9F45-9541-8AE7-A8C8AE684AF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345202" y="25219706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7" name="Textplatzhalter 10">
            <a:extLst>
              <a:ext uri="{FF2B5EF4-FFF2-40B4-BE49-F238E27FC236}">
                <a16:creationId xmlns:a16="http://schemas.microsoft.com/office/drawing/2014/main" id="{1FE384EC-9D33-9E4E-B62B-47B7F3C1014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2646024" y="25219706"/>
            <a:ext cx="11931940" cy="47852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5A8BEEEF-D38F-5140-8D37-8EABC156DC6D}"/>
              </a:ext>
            </a:extLst>
          </p:cNvPr>
          <p:cNvCxnSpPr>
            <a:cxnSpLocks/>
          </p:cNvCxnSpPr>
          <p:nvPr userDrawn="1"/>
        </p:nvCxnSpPr>
        <p:spPr>
          <a:xfrm>
            <a:off x="1144250" y="412842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AA5B5B-5DEF-D74B-9260-F4110F425D57}"/>
              </a:ext>
            </a:extLst>
          </p:cNvPr>
          <p:cNvSpPr>
            <a:spLocks noGrp="1"/>
          </p:cNvSpPr>
          <p:nvPr>
            <p:ph sz="quarter" idx="83"/>
          </p:nvPr>
        </p:nvSpPr>
        <p:spPr>
          <a:xfrm>
            <a:off x="1344614" y="18955048"/>
            <a:ext cx="10217150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43B1CE1-52C9-AC4C-9DE5-2053B33E383A}"/>
              </a:ext>
            </a:extLst>
          </p:cNvPr>
          <p:cNvSpPr>
            <a:spLocks noGrp="1"/>
          </p:cNvSpPr>
          <p:nvPr>
            <p:ph sz="quarter" idx="84"/>
          </p:nvPr>
        </p:nvSpPr>
        <p:spPr>
          <a:xfrm>
            <a:off x="12700000" y="10061575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0D04FF25-B9FD-1547-8BF9-6805D523304B}"/>
              </a:ext>
            </a:extLst>
          </p:cNvPr>
          <p:cNvSpPr>
            <a:spLocks noGrp="1"/>
          </p:cNvSpPr>
          <p:nvPr>
            <p:ph sz="quarter" idx="85"/>
          </p:nvPr>
        </p:nvSpPr>
        <p:spPr>
          <a:xfrm>
            <a:off x="1370013" y="10097904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8C53FBCB-9C13-DD46-9559-BBC3CDFD8C3A}"/>
              </a:ext>
            </a:extLst>
          </p:cNvPr>
          <p:cNvSpPr>
            <a:spLocks noGrp="1"/>
          </p:cNvSpPr>
          <p:nvPr>
            <p:ph sz="quarter" idx="86"/>
          </p:nvPr>
        </p:nvSpPr>
        <p:spPr>
          <a:xfrm>
            <a:off x="12700000" y="18955048"/>
            <a:ext cx="10218738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9" name="Inhaltsplatzhalter 8">
            <a:extLst>
              <a:ext uri="{FF2B5EF4-FFF2-40B4-BE49-F238E27FC236}">
                <a16:creationId xmlns:a16="http://schemas.microsoft.com/office/drawing/2014/main" id="{74F4F909-55FE-6140-A287-B6E63E8FDE17}"/>
              </a:ext>
            </a:extLst>
          </p:cNvPr>
          <p:cNvSpPr>
            <a:spLocks noGrp="1"/>
          </p:cNvSpPr>
          <p:nvPr>
            <p:ph sz="quarter" idx="87"/>
          </p:nvPr>
        </p:nvSpPr>
        <p:spPr>
          <a:xfrm>
            <a:off x="1370013" y="25874993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4" name="Inhaltsplatzhalter 8">
            <a:extLst>
              <a:ext uri="{FF2B5EF4-FFF2-40B4-BE49-F238E27FC236}">
                <a16:creationId xmlns:a16="http://schemas.microsoft.com/office/drawing/2014/main" id="{4FE77AD3-88ED-C744-A4FA-1C9CC4BCDC43}"/>
              </a:ext>
            </a:extLst>
          </p:cNvPr>
          <p:cNvSpPr>
            <a:spLocks noGrp="1"/>
          </p:cNvSpPr>
          <p:nvPr>
            <p:ph sz="quarter" idx="88"/>
          </p:nvPr>
        </p:nvSpPr>
        <p:spPr>
          <a:xfrm>
            <a:off x="12646024" y="25888596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8" name="Inhaltsplatzhalter 8">
            <a:extLst>
              <a:ext uri="{FF2B5EF4-FFF2-40B4-BE49-F238E27FC236}">
                <a16:creationId xmlns:a16="http://schemas.microsoft.com/office/drawing/2014/main" id="{673658D1-9F47-274F-9FF7-065DBCB46CFA}"/>
              </a:ext>
            </a:extLst>
          </p:cNvPr>
          <p:cNvSpPr>
            <a:spLocks noGrp="1"/>
          </p:cNvSpPr>
          <p:nvPr>
            <p:ph sz="quarter" idx="89"/>
          </p:nvPr>
        </p:nvSpPr>
        <p:spPr>
          <a:xfrm>
            <a:off x="23414038" y="25847600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1" name="Inhaltsplatzhalter 8">
            <a:extLst>
              <a:ext uri="{FF2B5EF4-FFF2-40B4-BE49-F238E27FC236}">
                <a16:creationId xmlns:a16="http://schemas.microsoft.com/office/drawing/2014/main" id="{DE4A6315-1557-864A-BF04-F14E9EEC7818}"/>
              </a:ext>
            </a:extLst>
          </p:cNvPr>
          <p:cNvSpPr>
            <a:spLocks noGrp="1"/>
          </p:cNvSpPr>
          <p:nvPr>
            <p:ph sz="quarter" idx="90"/>
          </p:nvPr>
        </p:nvSpPr>
        <p:spPr>
          <a:xfrm>
            <a:off x="23395986" y="17827773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4" name="Inhaltsplatzhalter 8">
            <a:extLst>
              <a:ext uri="{FF2B5EF4-FFF2-40B4-BE49-F238E27FC236}">
                <a16:creationId xmlns:a16="http://schemas.microsoft.com/office/drawing/2014/main" id="{CBBEC95B-C590-4C4A-A839-6085B497A7D5}"/>
              </a:ext>
            </a:extLst>
          </p:cNvPr>
          <p:cNvSpPr>
            <a:spLocks noGrp="1"/>
          </p:cNvSpPr>
          <p:nvPr>
            <p:ph sz="quarter" idx="91"/>
          </p:nvPr>
        </p:nvSpPr>
        <p:spPr>
          <a:xfrm>
            <a:off x="23395986" y="10097905"/>
            <a:ext cx="5509214" cy="71706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" name="Inhaltsplatzhalter 8">
            <a:extLst>
              <a:ext uri="{FF2B5EF4-FFF2-40B4-BE49-F238E27FC236}">
                <a16:creationId xmlns:a16="http://schemas.microsoft.com/office/drawing/2014/main" id="{969D9BE1-6369-F440-9BDF-448CA8DCB524}"/>
              </a:ext>
            </a:extLst>
          </p:cNvPr>
          <p:cNvSpPr>
            <a:spLocks noGrp="1"/>
          </p:cNvSpPr>
          <p:nvPr>
            <p:ph sz="quarter" idx="92"/>
          </p:nvPr>
        </p:nvSpPr>
        <p:spPr>
          <a:xfrm>
            <a:off x="1370012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7" name="Inhaltsplatzhalter 8">
            <a:extLst>
              <a:ext uri="{FF2B5EF4-FFF2-40B4-BE49-F238E27FC236}">
                <a16:creationId xmlns:a16="http://schemas.microsoft.com/office/drawing/2014/main" id="{C2B2A7F1-54B3-314C-A4B5-1EED23949B10}"/>
              </a:ext>
            </a:extLst>
          </p:cNvPr>
          <p:cNvSpPr>
            <a:spLocks noGrp="1"/>
          </p:cNvSpPr>
          <p:nvPr>
            <p:ph sz="quarter" idx="93"/>
          </p:nvPr>
        </p:nvSpPr>
        <p:spPr>
          <a:xfrm>
            <a:off x="12743717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929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1B88C2-C235-9F42-8FFA-233BBCC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3A6A-431C-2646-8DE9-3A1A8FF260FA}" type="datetimeFigureOut">
              <a:rPr lang="de-DE" smtClean="0"/>
              <a:t>23.04.2024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989F5F-F97A-9C46-AF4E-78627028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C4F3A4-4028-1749-8ACD-940A4AFE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376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layout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CE7646-80BB-754A-89B3-D609CFE36A6F}"/>
              </a:ext>
            </a:extLst>
          </p:cNvPr>
          <p:cNvSpPr/>
          <p:nvPr userDrawn="1"/>
        </p:nvSpPr>
        <p:spPr>
          <a:xfrm>
            <a:off x="0" y="3663950"/>
            <a:ext cx="30275214" cy="487902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A7253B8-D801-8D4D-B839-65940310B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150" y="5182214"/>
            <a:ext cx="27578050" cy="7380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 cap="none" spc="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B15D767-7F03-F743-9144-4966F401CAB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27150" y="6481610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Max Mustermann, Martina Musterfrau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FE83AB71-7F85-7944-92E9-685736B464F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327150" y="7253609"/>
            <a:ext cx="27578050" cy="738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tabLst>
                <a:tab pos="6823075" algn="l"/>
              </a:tabLst>
              <a:defRPr sz="3600" b="0" i="0" cap="none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Studiengang, Fakultät, Hochschule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EE064BEA-00DF-824C-BA56-7EF9352B62C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327150" y="9270609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652F8E39-9D2F-BE49-90B6-94E4F929E9D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646592" y="9314091"/>
            <a:ext cx="10217884" cy="435072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5F6A3D3C-E76C-C741-98AA-13509C31DF4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327150" y="41610604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2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E-Mail Adresse 1, E-Mail Adresse 2</a:t>
            </a:r>
          </a:p>
        </p:txBody>
      </p:sp>
      <p:cxnSp>
        <p:nvCxnSpPr>
          <p:cNvPr id="47" name="Gerade Verbindung 33">
            <a:extLst>
              <a:ext uri="{FF2B5EF4-FFF2-40B4-BE49-F238E27FC236}">
                <a16:creationId xmlns:a16="http://schemas.microsoft.com/office/drawing/2014/main" id="{7BBF7903-3E75-3047-A67F-D4452599B3BB}"/>
              </a:ext>
            </a:extLst>
          </p:cNvPr>
          <p:cNvCxnSpPr>
            <a:cxnSpLocks/>
          </p:cNvCxnSpPr>
          <p:nvPr userDrawn="1"/>
        </p:nvCxnSpPr>
        <p:spPr>
          <a:xfrm>
            <a:off x="1348581" y="17678398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2F495A46-9399-EA44-A7EC-260A392560E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345202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A01DFABD-93B0-D046-A2EC-172B260F137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2646025" y="18096900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53" name="Gerade Verbindung 33">
            <a:extLst>
              <a:ext uri="{FF2B5EF4-FFF2-40B4-BE49-F238E27FC236}">
                <a16:creationId xmlns:a16="http://schemas.microsoft.com/office/drawing/2014/main" id="{DD76B508-1CB0-C74D-BDF4-DB1FDDA2BBDE}"/>
              </a:ext>
            </a:extLst>
          </p:cNvPr>
          <p:cNvCxnSpPr>
            <a:cxnSpLocks/>
          </p:cNvCxnSpPr>
          <p:nvPr userDrawn="1"/>
        </p:nvCxnSpPr>
        <p:spPr>
          <a:xfrm>
            <a:off x="1345202" y="330546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platzhalter 10">
            <a:extLst>
              <a:ext uri="{FF2B5EF4-FFF2-40B4-BE49-F238E27FC236}">
                <a16:creationId xmlns:a16="http://schemas.microsoft.com/office/drawing/2014/main" id="{0DCD6AEE-E6C5-4243-AE32-1EEA4B8A66B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27150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4C710DDA-0FA2-204A-8902-18F637B1D56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2646024" y="33633635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65" name="Gerade Verbindung 33">
            <a:extLst>
              <a:ext uri="{FF2B5EF4-FFF2-40B4-BE49-F238E27FC236}">
                <a16:creationId xmlns:a16="http://schemas.microsoft.com/office/drawing/2014/main" id="{082F48AF-7EA8-BA4A-9141-EBB7ADE6C7C4}"/>
              </a:ext>
            </a:extLst>
          </p:cNvPr>
          <p:cNvCxnSpPr>
            <a:cxnSpLocks/>
          </p:cNvCxnSpPr>
          <p:nvPr userDrawn="1"/>
        </p:nvCxnSpPr>
        <p:spPr>
          <a:xfrm>
            <a:off x="1345202" y="24771926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platzhalter 10">
            <a:extLst>
              <a:ext uri="{FF2B5EF4-FFF2-40B4-BE49-F238E27FC236}">
                <a16:creationId xmlns:a16="http://schemas.microsoft.com/office/drawing/2014/main" id="{D53C9803-9F45-9541-8AE7-A8C8AE684AF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345202" y="25219706"/>
            <a:ext cx="10217884" cy="4785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sp>
        <p:nvSpPr>
          <p:cNvPr id="67" name="Textplatzhalter 10">
            <a:extLst>
              <a:ext uri="{FF2B5EF4-FFF2-40B4-BE49-F238E27FC236}">
                <a16:creationId xmlns:a16="http://schemas.microsoft.com/office/drawing/2014/main" id="{1FE384EC-9D33-9E4E-B62B-47B7F3C1014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2646024" y="25219706"/>
            <a:ext cx="11931940" cy="47852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tabLst>
                <a:tab pos="6823075" algn="l"/>
              </a:tabLst>
              <a:defRPr sz="3600" b="1" i="0" cap="none" spc="1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cap="none" dirty="0" err="1"/>
              <a:t>Titel</a:t>
            </a:r>
            <a:r>
              <a:rPr lang="en-US" b="1" cap="none" dirty="0"/>
              <a:t> </a:t>
            </a:r>
            <a:r>
              <a:rPr lang="en-US" b="1" cap="none" dirty="0" err="1"/>
              <a:t>eingeben</a:t>
            </a:r>
            <a:endParaRPr lang="en-US" b="1" cap="none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5A8BEEEF-D38F-5140-8D37-8EABC156DC6D}"/>
              </a:ext>
            </a:extLst>
          </p:cNvPr>
          <p:cNvCxnSpPr>
            <a:cxnSpLocks/>
          </p:cNvCxnSpPr>
          <p:nvPr userDrawn="1"/>
        </p:nvCxnSpPr>
        <p:spPr>
          <a:xfrm>
            <a:off x="1144250" y="41284200"/>
            <a:ext cx="2757805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AA5B5B-5DEF-D74B-9260-F4110F425D57}"/>
              </a:ext>
            </a:extLst>
          </p:cNvPr>
          <p:cNvSpPr>
            <a:spLocks noGrp="1"/>
          </p:cNvSpPr>
          <p:nvPr>
            <p:ph sz="quarter" idx="83"/>
          </p:nvPr>
        </p:nvSpPr>
        <p:spPr>
          <a:xfrm>
            <a:off x="1344614" y="18955048"/>
            <a:ext cx="10217150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43B1CE1-52C9-AC4C-9DE5-2053B33E383A}"/>
              </a:ext>
            </a:extLst>
          </p:cNvPr>
          <p:cNvSpPr>
            <a:spLocks noGrp="1"/>
          </p:cNvSpPr>
          <p:nvPr>
            <p:ph sz="quarter" idx="84"/>
          </p:nvPr>
        </p:nvSpPr>
        <p:spPr>
          <a:xfrm>
            <a:off x="12700000" y="10061575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7" name="Inhaltsplatzhalter 8">
            <a:extLst>
              <a:ext uri="{FF2B5EF4-FFF2-40B4-BE49-F238E27FC236}">
                <a16:creationId xmlns:a16="http://schemas.microsoft.com/office/drawing/2014/main" id="{0D04FF25-B9FD-1547-8BF9-6805D523304B}"/>
              </a:ext>
            </a:extLst>
          </p:cNvPr>
          <p:cNvSpPr>
            <a:spLocks noGrp="1"/>
          </p:cNvSpPr>
          <p:nvPr>
            <p:ph sz="quarter" idx="85"/>
          </p:nvPr>
        </p:nvSpPr>
        <p:spPr>
          <a:xfrm>
            <a:off x="1370013" y="10097904"/>
            <a:ext cx="10218738" cy="72294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" name="Inhaltsplatzhalter 8">
            <a:extLst>
              <a:ext uri="{FF2B5EF4-FFF2-40B4-BE49-F238E27FC236}">
                <a16:creationId xmlns:a16="http://schemas.microsoft.com/office/drawing/2014/main" id="{8C53FBCB-9C13-DD46-9559-BBC3CDFD8C3A}"/>
              </a:ext>
            </a:extLst>
          </p:cNvPr>
          <p:cNvSpPr>
            <a:spLocks noGrp="1"/>
          </p:cNvSpPr>
          <p:nvPr>
            <p:ph sz="quarter" idx="86"/>
          </p:nvPr>
        </p:nvSpPr>
        <p:spPr>
          <a:xfrm>
            <a:off x="12700000" y="18955048"/>
            <a:ext cx="10218738" cy="54295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9" name="Inhaltsplatzhalter 8">
            <a:extLst>
              <a:ext uri="{FF2B5EF4-FFF2-40B4-BE49-F238E27FC236}">
                <a16:creationId xmlns:a16="http://schemas.microsoft.com/office/drawing/2014/main" id="{74F4F909-55FE-6140-A287-B6E63E8FDE17}"/>
              </a:ext>
            </a:extLst>
          </p:cNvPr>
          <p:cNvSpPr>
            <a:spLocks noGrp="1"/>
          </p:cNvSpPr>
          <p:nvPr>
            <p:ph sz="quarter" idx="87"/>
          </p:nvPr>
        </p:nvSpPr>
        <p:spPr>
          <a:xfrm>
            <a:off x="1370013" y="25874993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4" name="Inhaltsplatzhalter 8">
            <a:extLst>
              <a:ext uri="{FF2B5EF4-FFF2-40B4-BE49-F238E27FC236}">
                <a16:creationId xmlns:a16="http://schemas.microsoft.com/office/drawing/2014/main" id="{4FE77AD3-88ED-C744-A4FA-1C9CC4BCDC43}"/>
              </a:ext>
            </a:extLst>
          </p:cNvPr>
          <p:cNvSpPr>
            <a:spLocks noGrp="1"/>
          </p:cNvSpPr>
          <p:nvPr>
            <p:ph sz="quarter" idx="88"/>
          </p:nvPr>
        </p:nvSpPr>
        <p:spPr>
          <a:xfrm>
            <a:off x="12646024" y="25888596"/>
            <a:ext cx="10218738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8" name="Inhaltsplatzhalter 8">
            <a:extLst>
              <a:ext uri="{FF2B5EF4-FFF2-40B4-BE49-F238E27FC236}">
                <a16:creationId xmlns:a16="http://schemas.microsoft.com/office/drawing/2014/main" id="{673658D1-9F47-274F-9FF7-065DBCB46CFA}"/>
              </a:ext>
            </a:extLst>
          </p:cNvPr>
          <p:cNvSpPr>
            <a:spLocks noGrp="1"/>
          </p:cNvSpPr>
          <p:nvPr>
            <p:ph sz="quarter" idx="89"/>
          </p:nvPr>
        </p:nvSpPr>
        <p:spPr>
          <a:xfrm>
            <a:off x="23414038" y="25847600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1" name="Inhaltsplatzhalter 8">
            <a:extLst>
              <a:ext uri="{FF2B5EF4-FFF2-40B4-BE49-F238E27FC236}">
                <a16:creationId xmlns:a16="http://schemas.microsoft.com/office/drawing/2014/main" id="{DE4A6315-1557-864A-BF04-F14E9EEC7818}"/>
              </a:ext>
            </a:extLst>
          </p:cNvPr>
          <p:cNvSpPr>
            <a:spLocks noGrp="1"/>
          </p:cNvSpPr>
          <p:nvPr>
            <p:ph sz="quarter" idx="90"/>
          </p:nvPr>
        </p:nvSpPr>
        <p:spPr>
          <a:xfrm>
            <a:off x="23395986" y="17827773"/>
            <a:ext cx="5509214" cy="6600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4" name="Inhaltsplatzhalter 8">
            <a:extLst>
              <a:ext uri="{FF2B5EF4-FFF2-40B4-BE49-F238E27FC236}">
                <a16:creationId xmlns:a16="http://schemas.microsoft.com/office/drawing/2014/main" id="{CBBEC95B-C590-4C4A-A839-6085B497A7D5}"/>
              </a:ext>
            </a:extLst>
          </p:cNvPr>
          <p:cNvSpPr>
            <a:spLocks noGrp="1"/>
          </p:cNvSpPr>
          <p:nvPr>
            <p:ph sz="quarter" idx="91"/>
          </p:nvPr>
        </p:nvSpPr>
        <p:spPr>
          <a:xfrm>
            <a:off x="23395986" y="10097905"/>
            <a:ext cx="5509214" cy="71706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" name="Inhaltsplatzhalter 8">
            <a:extLst>
              <a:ext uri="{FF2B5EF4-FFF2-40B4-BE49-F238E27FC236}">
                <a16:creationId xmlns:a16="http://schemas.microsoft.com/office/drawing/2014/main" id="{969D9BE1-6369-F440-9BDF-448CA8DCB524}"/>
              </a:ext>
            </a:extLst>
          </p:cNvPr>
          <p:cNvSpPr>
            <a:spLocks noGrp="1"/>
          </p:cNvSpPr>
          <p:nvPr>
            <p:ph sz="quarter" idx="92"/>
          </p:nvPr>
        </p:nvSpPr>
        <p:spPr>
          <a:xfrm>
            <a:off x="1370012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7" name="Inhaltsplatzhalter 8">
            <a:extLst>
              <a:ext uri="{FF2B5EF4-FFF2-40B4-BE49-F238E27FC236}">
                <a16:creationId xmlns:a16="http://schemas.microsoft.com/office/drawing/2014/main" id="{C2B2A7F1-54B3-314C-A4B5-1EED23949B10}"/>
              </a:ext>
            </a:extLst>
          </p:cNvPr>
          <p:cNvSpPr>
            <a:spLocks noGrp="1"/>
          </p:cNvSpPr>
          <p:nvPr>
            <p:ph sz="quarter" idx="93"/>
          </p:nvPr>
        </p:nvSpPr>
        <p:spPr>
          <a:xfrm>
            <a:off x="12743717" y="34475416"/>
            <a:ext cx="10175021" cy="660049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8468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1B88C2-C235-9F42-8FFA-233BBCC1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3A6A-431C-2646-8DE9-3A1A8FF260FA}" type="datetimeFigureOut">
              <a:rPr lang="de-DE" smtClean="0"/>
              <a:t>23.04.2024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989F5F-F97A-9C46-AF4E-78627028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C4F3A4-4028-1749-8ACD-940A4AFE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986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73A6A-431C-2646-8DE9-3A1A8FF260FA}" type="datetimeFigureOut">
              <a:rPr lang="de-DE" smtClean="0"/>
              <a:t>23.04.2024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Bild 3">
            <a:extLst>
              <a:ext uri="{FF2B5EF4-FFF2-40B4-BE49-F238E27FC236}">
                <a16:creationId xmlns:a16="http://schemas.microsoft.com/office/drawing/2014/main" id="{995D4CD4-9AAC-D14A-B239-6462B2C8C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069" y="353486"/>
            <a:ext cx="7304132" cy="3396189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EB62CC-E468-4C4C-AB89-12BDD63E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5EA11A-07E4-1245-AF1C-06520898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213" y="11395075"/>
            <a:ext cx="26112787" cy="271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Überschrift eingeben</a:t>
            </a:r>
          </a:p>
          <a:p>
            <a:pPr lvl="1"/>
            <a:r>
              <a:rPr lang="de-DE" dirty="0"/>
              <a:t>Liste</a:t>
            </a:r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8921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b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688" indent="328613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lang="de-DE" sz="2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82663" indent="-614363" algn="l" defTabSz="3027487" rtl="0" eaLnBrk="1" latinLnBrk="0" hangingPunct="1">
        <a:lnSpc>
          <a:spcPct val="90000"/>
        </a:lnSpc>
        <a:spcBef>
          <a:spcPts val="1655"/>
        </a:spcBef>
        <a:buFont typeface="+mj-lt"/>
        <a:buAutoNum type="arabicPeriod"/>
        <a:tabLst/>
        <a:defRPr sz="280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223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4308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73A6A-431C-2646-8DE9-3A1A8FF260FA}" type="datetimeFigureOut">
              <a:rPr lang="de-DE" smtClean="0"/>
              <a:t>23.04.2024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Bild 3">
            <a:extLst>
              <a:ext uri="{FF2B5EF4-FFF2-40B4-BE49-F238E27FC236}">
                <a16:creationId xmlns:a16="http://schemas.microsoft.com/office/drawing/2014/main" id="{995D4CD4-9AAC-D14A-B239-6462B2C8C7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545800" y="1004160"/>
            <a:ext cx="4951192" cy="2278904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EB62CC-E468-4C4C-AB89-12BDD63E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5EA11A-07E4-1245-AF1C-06520898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213" y="11395075"/>
            <a:ext cx="26112787" cy="271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Überschrift eingeben</a:t>
            </a:r>
          </a:p>
          <a:p>
            <a:pPr lvl="1"/>
            <a:r>
              <a:rPr lang="de-DE" dirty="0"/>
              <a:t>Liste</a:t>
            </a:r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1206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b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688" indent="328613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lang="de-DE" sz="2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82663" indent="-614363" algn="l" defTabSz="3027487" rtl="0" eaLnBrk="1" latinLnBrk="0" hangingPunct="1">
        <a:lnSpc>
          <a:spcPct val="90000"/>
        </a:lnSpc>
        <a:spcBef>
          <a:spcPts val="1655"/>
        </a:spcBef>
        <a:buFont typeface="+mj-lt"/>
        <a:buAutoNum type="arabicPeriod"/>
        <a:tabLst/>
        <a:defRPr sz="280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223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4308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73A6A-431C-2646-8DE9-3A1A8FF260FA}" type="datetimeFigureOut">
              <a:rPr lang="de-DE" smtClean="0"/>
              <a:t>23.04.2024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360B-D2D1-F44F-AC17-37C731288B11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Bild 3">
            <a:extLst>
              <a:ext uri="{FF2B5EF4-FFF2-40B4-BE49-F238E27FC236}">
                <a16:creationId xmlns:a16="http://schemas.microsoft.com/office/drawing/2014/main" id="{995D4CD4-9AAC-D14A-B239-6462B2C8C7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805210" y="852103"/>
            <a:ext cx="4798365" cy="2491696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EB62CC-E468-4C4C-AB89-12BDD63E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5EA11A-07E4-1245-AF1C-06520898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213" y="11395075"/>
            <a:ext cx="26112787" cy="271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Überschrift eingeben</a:t>
            </a:r>
          </a:p>
          <a:p>
            <a:pPr lvl="1"/>
            <a:r>
              <a:rPr lang="de-DE" dirty="0"/>
              <a:t>Liste</a:t>
            </a:r>
          </a:p>
          <a:p>
            <a:pPr lvl="2"/>
            <a:r>
              <a:rPr lang="de-DE" dirty="0"/>
              <a:t>Aufzählung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6571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6" r:id="rId2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b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9688" indent="328613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lang="de-DE" sz="28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82663" indent="-614363" algn="l" defTabSz="3027487" rtl="0" eaLnBrk="1" latinLnBrk="0" hangingPunct="1">
        <a:lnSpc>
          <a:spcPct val="90000"/>
        </a:lnSpc>
        <a:spcBef>
          <a:spcPts val="1655"/>
        </a:spcBef>
        <a:buFont typeface="+mj-lt"/>
        <a:buAutoNum type="arabicPeriod"/>
        <a:tabLst/>
        <a:defRPr sz="280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9223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43088" indent="-409575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diagramQuickStyle" Target="../diagrams/quickStyle1.xml"/><Relationship Id="rId18" Type="http://schemas.openxmlformats.org/officeDocument/2006/relationships/diagramQuickStyle" Target="../diagrams/quickStyle2.xml"/><Relationship Id="rId3" Type="http://schemas.openxmlformats.org/officeDocument/2006/relationships/image" Target="../media/image4.jpeg"/><Relationship Id="rId21" Type="http://schemas.openxmlformats.org/officeDocument/2006/relationships/image" Target="../media/image12.png"/><Relationship Id="rId7" Type="http://schemas.openxmlformats.org/officeDocument/2006/relationships/image" Target="../media/image8.jpeg"/><Relationship Id="rId12" Type="http://schemas.openxmlformats.org/officeDocument/2006/relationships/diagramLayout" Target="../diagrams/layout1.xml"/><Relationship Id="rId17" Type="http://schemas.openxmlformats.org/officeDocument/2006/relationships/diagramLayout" Target="../diagrams/layout2.xml"/><Relationship Id="rId2" Type="http://schemas.openxmlformats.org/officeDocument/2006/relationships/hyperlink" Target="mailto:dbuecher@hs-heilbronn.de" TargetMode="External"/><Relationship Id="rId16" Type="http://schemas.openxmlformats.org/officeDocument/2006/relationships/diagramData" Target="../diagrams/data2.xml"/><Relationship Id="rId20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diagramData" Target="../diagrams/data1.xml"/><Relationship Id="rId5" Type="http://schemas.openxmlformats.org/officeDocument/2006/relationships/image" Target="../media/image6.jpeg"/><Relationship Id="rId15" Type="http://schemas.microsoft.com/office/2007/relationships/diagramDrawing" Target="../diagrams/drawing1.xml"/><Relationship Id="rId10" Type="http://schemas.openxmlformats.org/officeDocument/2006/relationships/image" Target="../media/image11.png"/><Relationship Id="rId19" Type="http://schemas.openxmlformats.org/officeDocument/2006/relationships/diagramColors" Target="../diagrams/colors2.xml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diagramColors" Target="../diagrams/colors1.xml"/><Relationship Id="rId22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platzhalter 14">
            <a:extLst>
              <a:ext uri="{FF2B5EF4-FFF2-40B4-BE49-F238E27FC236}">
                <a16:creationId xmlns:a16="http://schemas.microsoft.com/office/drawing/2014/main" id="{1B9510F2-3DDE-7E46-837E-CEEA49C1CDB0}"/>
              </a:ext>
            </a:extLst>
          </p:cNvPr>
          <p:cNvSpPr txBox="1">
            <a:spLocks/>
          </p:cNvSpPr>
          <p:nvPr/>
        </p:nvSpPr>
        <p:spPr>
          <a:xfrm>
            <a:off x="1329711" y="17055929"/>
            <a:ext cx="13231778" cy="7257359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marR="0" indent="0" algn="l" defTabSz="2088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99" b="1" dirty="0"/>
              <a:t>Analyzed Network Architectures (Base Network): </a:t>
            </a:r>
          </a:p>
          <a:p>
            <a:pPr marL="536468" indent="-361878">
              <a:buFont typeface="Arial" panose="020B0604020202020204" pitchFamily="34" charset="0"/>
              <a:buChar char="•"/>
            </a:pPr>
            <a:r>
              <a:rPr lang="en-US" sz="2799" dirty="0"/>
              <a:t>VGG19 		[3]</a:t>
            </a:r>
          </a:p>
          <a:p>
            <a:pPr marL="536468" indent="-361878">
              <a:buFont typeface="Arial" panose="020B0604020202020204" pitchFamily="34" charset="0"/>
              <a:buChar char="•"/>
            </a:pPr>
            <a:r>
              <a:rPr lang="en-US" sz="2799" dirty="0"/>
              <a:t>InceptionV3 	[4]</a:t>
            </a:r>
          </a:p>
          <a:p>
            <a:pPr marL="536468" indent="-361878">
              <a:buFont typeface="Arial" panose="020B0604020202020204" pitchFamily="34" charset="0"/>
              <a:buChar char="•"/>
            </a:pPr>
            <a:r>
              <a:rPr lang="en-US" sz="2799" dirty="0"/>
              <a:t>InceptionResNetV2 	[5]</a:t>
            </a:r>
          </a:p>
          <a:p>
            <a:pPr marL="536468" indent="-361878">
              <a:buFont typeface="Arial" panose="020B0604020202020204" pitchFamily="34" charset="0"/>
              <a:buChar char="•"/>
            </a:pPr>
            <a:r>
              <a:rPr lang="en-US" sz="2799" dirty="0"/>
              <a:t>ResNet50 	[6]</a:t>
            </a:r>
          </a:p>
          <a:p>
            <a:pPr marL="174590"/>
            <a:endParaRPr lang="en-US" sz="2799" dirty="0"/>
          </a:p>
          <a:p>
            <a:pPr marL="174590"/>
            <a:r>
              <a:rPr lang="en-US" sz="2799" dirty="0"/>
              <a:t>Activation function for all networks: </a:t>
            </a:r>
            <a:r>
              <a:rPr lang="en-US" sz="2799" dirty="0" err="1"/>
              <a:t>ReLU</a:t>
            </a:r>
            <a:endParaRPr lang="en-US" sz="2799" dirty="0"/>
          </a:p>
          <a:p>
            <a:endParaRPr lang="en-US" sz="2799" dirty="0"/>
          </a:p>
          <a:p>
            <a:pPr lvl="0"/>
            <a:r>
              <a:rPr lang="en-US" sz="2799" b="1" dirty="0"/>
              <a:t>Simple Transfer-Learning Architecture for Performance Evaluation:</a:t>
            </a:r>
          </a:p>
          <a:p>
            <a:pPr lvl="0"/>
            <a:endParaRPr lang="en-US" sz="2799" b="1" dirty="0"/>
          </a:p>
          <a:p>
            <a:pPr lvl="0"/>
            <a:endParaRPr lang="en-US" sz="2799" b="1" dirty="0"/>
          </a:p>
          <a:p>
            <a:pPr lvl="0"/>
            <a:endParaRPr lang="en-US" sz="2799" b="1" dirty="0"/>
          </a:p>
          <a:p>
            <a:pPr lvl="0"/>
            <a:endParaRPr lang="en-US" sz="2799" b="1" dirty="0"/>
          </a:p>
          <a:p>
            <a:pPr lvl="0"/>
            <a:r>
              <a:rPr lang="en-US" sz="2799" b="1" dirty="0"/>
              <a:t>Optimized Transfer-Learning Architecture for the “winner”:</a:t>
            </a:r>
            <a:endParaRPr lang="en-US" sz="3999" dirty="0"/>
          </a:p>
          <a:p>
            <a:endParaRPr lang="en-US" dirty="0"/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565EF3F8-7F36-8B4D-B569-396A65C0BB53}"/>
              </a:ext>
            </a:extLst>
          </p:cNvPr>
          <p:cNvSpPr txBox="1">
            <a:spLocks/>
          </p:cNvSpPr>
          <p:nvPr/>
        </p:nvSpPr>
        <p:spPr>
          <a:xfrm>
            <a:off x="1411817" y="41849257"/>
            <a:ext cx="27536774" cy="595945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dbuecher@hs-heilbronn.de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platzhalter 3">
            <a:extLst>
              <a:ext uri="{FF2B5EF4-FFF2-40B4-BE49-F238E27FC236}">
                <a16:creationId xmlns:a16="http://schemas.microsoft.com/office/drawing/2014/main" id="{AD58E36A-AD28-1445-9B07-E74DEE2089C9}"/>
              </a:ext>
            </a:extLst>
          </p:cNvPr>
          <p:cNvSpPr txBox="1">
            <a:spLocks/>
          </p:cNvSpPr>
          <p:nvPr/>
        </p:nvSpPr>
        <p:spPr>
          <a:xfrm>
            <a:off x="1369389" y="8411102"/>
            <a:ext cx="13215254" cy="915817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33" name="Textplatzhalter 14">
            <a:extLst>
              <a:ext uri="{FF2B5EF4-FFF2-40B4-BE49-F238E27FC236}">
                <a16:creationId xmlns:a16="http://schemas.microsoft.com/office/drawing/2014/main" id="{45AA3E33-5533-484E-A835-3BC9F15D84CB}"/>
              </a:ext>
            </a:extLst>
          </p:cNvPr>
          <p:cNvSpPr txBox="1">
            <a:spLocks/>
          </p:cNvSpPr>
          <p:nvPr/>
        </p:nvSpPr>
        <p:spPr>
          <a:xfrm>
            <a:off x="15681752" y="9293070"/>
            <a:ext cx="8421003" cy="6124300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799" b="1" dirty="0"/>
              <a:t>Training Data: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799" dirty="0"/>
              <a:t>100 Selfies of the author’s face (different backgrounds and varying facial expressions)</a:t>
            </a:r>
            <a:br>
              <a:rPr lang="en-US" sz="2799" dirty="0"/>
            </a:br>
            <a:r>
              <a:rPr lang="en-US" sz="2799" dirty="0"/>
              <a:t>50 Selfies of other peoples’ face</a:t>
            </a:r>
            <a:br>
              <a:rPr lang="en-US" sz="2799" dirty="0"/>
            </a:br>
            <a:r>
              <a:rPr lang="en-US" sz="2799" dirty="0"/>
              <a:t>200 arbitrary Objects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799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799" b="1" dirty="0"/>
              <a:t>Validation Dataset / Test Dataset:</a:t>
            </a:r>
          </a:p>
          <a:p>
            <a:pPr marL="536468" indent="-361878">
              <a:lnSpc>
                <a:spcPct val="100000"/>
              </a:lnSpc>
              <a:spcBef>
                <a:spcPts val="0"/>
              </a:spcBef>
            </a:pPr>
            <a:r>
              <a:rPr lang="en-US" sz="2799" dirty="0"/>
              <a:t>19 / 14 Selfies of the author’s face.</a:t>
            </a:r>
            <a:br>
              <a:rPr lang="en-US" sz="2799" dirty="0"/>
            </a:br>
            <a:r>
              <a:rPr lang="en-US" sz="2799" dirty="0"/>
              <a:t>10 / 7 Selfies of other peoples’ face</a:t>
            </a:r>
            <a:br>
              <a:rPr lang="en-US" sz="2799" dirty="0"/>
            </a:br>
            <a:r>
              <a:rPr lang="en-US" sz="2799" dirty="0"/>
              <a:t>39 / 7 arbitrary Objects.</a:t>
            </a:r>
          </a:p>
          <a:p>
            <a:pPr marL="17459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799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799" b="1" dirty="0"/>
              <a:t>Data Augmentation:</a:t>
            </a:r>
          </a:p>
          <a:p>
            <a:pPr marL="631699" indent="-457109">
              <a:lnSpc>
                <a:spcPct val="100000"/>
              </a:lnSpc>
              <a:spcBef>
                <a:spcPts val="0"/>
              </a:spcBef>
            </a:pPr>
            <a:r>
              <a:rPr lang="en-US" sz="2799" dirty="0">
                <a:sym typeface="Wingdings" panose="05000000000000000000" pitchFamily="2" charset="2"/>
              </a:rPr>
              <a:t>30…52x more images due to augmentation</a:t>
            </a:r>
            <a:endParaRPr lang="en-US" sz="2799" dirty="0"/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2E1341BD-EF44-734B-826B-D6DE305D7CE8}"/>
              </a:ext>
            </a:extLst>
          </p:cNvPr>
          <p:cNvSpPr txBox="1">
            <a:spLocks/>
          </p:cNvSpPr>
          <p:nvPr/>
        </p:nvSpPr>
        <p:spPr>
          <a:xfrm>
            <a:off x="15687395" y="15900941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cap="none" dirty="0">
                <a:solidFill>
                  <a:schemeClr val="accent1">
                    <a:lumMod val="75000"/>
                  </a:schemeClr>
                </a:solidFill>
              </a:rPr>
              <a:t>Exemplary Results on Unseen Test Data</a:t>
            </a:r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6C441399-9139-B44B-9119-4F6EDEF2D435}"/>
              </a:ext>
            </a:extLst>
          </p:cNvPr>
          <p:cNvGrpSpPr/>
          <p:nvPr/>
        </p:nvGrpSpPr>
        <p:grpSpPr>
          <a:xfrm>
            <a:off x="23875923" y="9075647"/>
            <a:ext cx="4354528" cy="5921634"/>
            <a:chOff x="2229857" y="34394138"/>
            <a:chExt cx="4778451" cy="7122537"/>
          </a:xfrm>
        </p:grpSpPr>
        <p:sp>
          <p:nvSpPr>
            <p:cNvPr id="37" name="Pfeil: 180-Grad 37">
              <a:extLst>
                <a:ext uri="{FF2B5EF4-FFF2-40B4-BE49-F238E27FC236}">
                  <a16:creationId xmlns:a16="http://schemas.microsoft.com/office/drawing/2014/main" id="{57C6FBA8-C123-2042-A9F2-3D9125EEADB5}"/>
                </a:ext>
              </a:extLst>
            </p:cNvPr>
            <p:cNvSpPr/>
            <p:nvPr/>
          </p:nvSpPr>
          <p:spPr>
            <a:xfrm rot="10800000" flipH="1">
              <a:off x="3581400" y="39395398"/>
              <a:ext cx="2152650" cy="1379861"/>
            </a:xfrm>
            <a:prstGeom prst="uturnArrow">
              <a:avLst>
                <a:gd name="adj1" fmla="val 5753"/>
                <a:gd name="adj2" fmla="val 11850"/>
                <a:gd name="adj3" fmla="val 25000"/>
                <a:gd name="adj4" fmla="val 43750"/>
                <a:gd name="adj5" fmla="val 40605"/>
              </a:avLst>
            </a:prstGeom>
            <a:solidFill>
              <a:srgbClr val="C0504D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570BF9BF-AF77-1A47-ABF3-C3C743634AC3}"/>
                </a:ext>
              </a:extLst>
            </p:cNvPr>
            <p:cNvGrpSpPr/>
            <p:nvPr/>
          </p:nvGrpSpPr>
          <p:grpSpPr>
            <a:xfrm>
              <a:off x="2229857" y="34394138"/>
              <a:ext cx="2627828" cy="5292586"/>
              <a:chOff x="24981912" y="25519940"/>
              <a:chExt cx="3276000" cy="6598039"/>
            </a:xfrm>
          </p:grpSpPr>
          <p:sp>
            <p:nvSpPr>
              <p:cNvPr id="44" name="Sechseck 43">
                <a:extLst>
                  <a:ext uri="{FF2B5EF4-FFF2-40B4-BE49-F238E27FC236}">
                    <a16:creationId xmlns:a16="http://schemas.microsoft.com/office/drawing/2014/main" id="{5532D1D2-E48E-9246-8651-03C1A1C98E71}"/>
                  </a:ext>
                </a:extLst>
              </p:cNvPr>
              <p:cNvSpPr/>
              <p:nvPr/>
            </p:nvSpPr>
            <p:spPr>
              <a:xfrm>
                <a:off x="24981912" y="25519940"/>
                <a:ext cx="3276000" cy="2196000"/>
              </a:xfrm>
              <a:prstGeom prst="hexagon">
                <a:avLst/>
              </a:prstGeom>
              <a:ln w="76200"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599" b="1" dirty="0">
                    <a:solidFill>
                      <a:srgbClr val="162957"/>
                    </a:solidFill>
                  </a:rPr>
                  <a:t>350</a:t>
                </a:r>
                <a:r>
                  <a:rPr lang="en-US" sz="2000" b="1" dirty="0">
                    <a:solidFill>
                      <a:srgbClr val="162957"/>
                    </a:solidFill>
                  </a:rPr>
                  <a:t> Training</a:t>
                </a:r>
              </a:p>
              <a:p>
                <a:pPr algn="ctr"/>
                <a:r>
                  <a:rPr lang="en-US" sz="2000" b="1" dirty="0">
                    <a:solidFill>
                      <a:srgbClr val="162957"/>
                    </a:solidFill>
                  </a:rPr>
                  <a:t>Images</a:t>
                </a:r>
              </a:p>
            </p:txBody>
          </p:sp>
          <p:sp>
            <p:nvSpPr>
              <p:cNvPr id="45" name="Sechseck 44">
                <a:extLst>
                  <a:ext uri="{FF2B5EF4-FFF2-40B4-BE49-F238E27FC236}">
                    <a16:creationId xmlns:a16="http://schemas.microsoft.com/office/drawing/2014/main" id="{F2022E29-B8C1-F540-8E43-17B0988AEA15}"/>
                  </a:ext>
                </a:extLst>
              </p:cNvPr>
              <p:cNvSpPr/>
              <p:nvPr/>
            </p:nvSpPr>
            <p:spPr>
              <a:xfrm>
                <a:off x="24981912" y="27705691"/>
                <a:ext cx="3276000" cy="2196000"/>
              </a:xfrm>
              <a:prstGeom prst="hexagon">
                <a:avLst/>
              </a:prstGeom>
              <a:ln w="76200"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599" b="1" dirty="0">
                    <a:solidFill>
                      <a:srgbClr val="162957"/>
                    </a:solidFill>
                  </a:rPr>
                  <a:t>68</a:t>
                </a:r>
                <a:r>
                  <a:rPr lang="en-US" sz="2000" b="1" dirty="0">
                    <a:solidFill>
                      <a:srgbClr val="162957"/>
                    </a:solidFill>
                  </a:rPr>
                  <a:t> Validation</a:t>
                </a:r>
              </a:p>
              <a:p>
                <a:pPr algn="ctr"/>
                <a:r>
                  <a:rPr lang="en-US" sz="2000" b="1" dirty="0">
                    <a:solidFill>
                      <a:srgbClr val="162957"/>
                    </a:solidFill>
                  </a:rPr>
                  <a:t>Images</a:t>
                </a:r>
              </a:p>
            </p:txBody>
          </p:sp>
          <p:sp>
            <p:nvSpPr>
              <p:cNvPr id="46" name="Sechseck 45">
                <a:extLst>
                  <a:ext uri="{FF2B5EF4-FFF2-40B4-BE49-F238E27FC236}">
                    <a16:creationId xmlns:a16="http://schemas.microsoft.com/office/drawing/2014/main" id="{DF4C6E6D-84BE-FD4A-BE52-C956A473C105}"/>
                  </a:ext>
                </a:extLst>
              </p:cNvPr>
              <p:cNvSpPr/>
              <p:nvPr/>
            </p:nvSpPr>
            <p:spPr>
              <a:xfrm>
                <a:off x="24981912" y="29921979"/>
                <a:ext cx="3276000" cy="2196000"/>
              </a:xfrm>
              <a:prstGeom prst="hexagon">
                <a:avLst/>
              </a:prstGeom>
              <a:ln w="76200"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599" b="1" dirty="0">
                    <a:solidFill>
                      <a:srgbClr val="162957"/>
                    </a:solidFill>
                  </a:rPr>
                  <a:t>28</a:t>
                </a:r>
                <a:r>
                  <a:rPr lang="en-US" sz="2000" b="1" dirty="0">
                    <a:solidFill>
                      <a:srgbClr val="162957"/>
                    </a:solidFill>
                  </a:rPr>
                  <a:t> </a:t>
                </a:r>
              </a:p>
              <a:p>
                <a:pPr algn="ctr"/>
                <a:r>
                  <a:rPr lang="en-US" sz="2000" b="1" dirty="0">
                    <a:solidFill>
                      <a:srgbClr val="162957"/>
                    </a:solidFill>
                  </a:rPr>
                  <a:t>Testing</a:t>
                </a:r>
              </a:p>
              <a:p>
                <a:pPr algn="ctr"/>
                <a:r>
                  <a:rPr lang="en-US" sz="2000" b="1" dirty="0">
                    <a:solidFill>
                      <a:srgbClr val="162957"/>
                    </a:solidFill>
                  </a:rPr>
                  <a:t>Images</a:t>
                </a:r>
              </a:p>
            </p:txBody>
          </p: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86884698-AF41-6F4F-8010-D07CEAA066EB}"/>
                </a:ext>
              </a:extLst>
            </p:cNvPr>
            <p:cNvGrpSpPr/>
            <p:nvPr/>
          </p:nvGrpSpPr>
          <p:grpSpPr>
            <a:xfrm>
              <a:off x="4131566" y="34879594"/>
              <a:ext cx="2627828" cy="5292586"/>
              <a:chOff x="24981912" y="25519940"/>
              <a:chExt cx="3276000" cy="6598039"/>
            </a:xfrm>
          </p:grpSpPr>
          <p:sp>
            <p:nvSpPr>
              <p:cNvPr id="41" name="Sechseck 40">
                <a:extLst>
                  <a:ext uri="{FF2B5EF4-FFF2-40B4-BE49-F238E27FC236}">
                    <a16:creationId xmlns:a16="http://schemas.microsoft.com/office/drawing/2014/main" id="{36B579D4-D849-FB41-8AA0-A82B13FB09A4}"/>
                  </a:ext>
                </a:extLst>
              </p:cNvPr>
              <p:cNvSpPr/>
              <p:nvPr/>
            </p:nvSpPr>
            <p:spPr>
              <a:xfrm>
                <a:off x="24981912" y="25519940"/>
                <a:ext cx="3276000" cy="2196000"/>
              </a:xfrm>
              <a:prstGeom prst="hexagon">
                <a:avLst/>
              </a:prstGeom>
              <a:ln w="76200"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599" b="1" dirty="0">
                    <a:solidFill>
                      <a:srgbClr val="162957"/>
                    </a:solidFill>
                  </a:rPr>
                  <a:t>14.000</a:t>
                </a:r>
                <a:r>
                  <a:rPr lang="en-US" sz="2000" b="1" dirty="0">
                    <a:solidFill>
                      <a:srgbClr val="162957"/>
                    </a:solidFill>
                  </a:rPr>
                  <a:t> Training</a:t>
                </a:r>
              </a:p>
              <a:p>
                <a:pPr algn="ctr"/>
                <a:r>
                  <a:rPr lang="en-US" sz="2000" b="1" dirty="0">
                    <a:solidFill>
                      <a:srgbClr val="162957"/>
                    </a:solidFill>
                  </a:rPr>
                  <a:t>Images</a:t>
                </a:r>
              </a:p>
            </p:txBody>
          </p:sp>
          <p:sp>
            <p:nvSpPr>
              <p:cNvPr id="42" name="Sechseck 41">
                <a:extLst>
                  <a:ext uri="{FF2B5EF4-FFF2-40B4-BE49-F238E27FC236}">
                    <a16:creationId xmlns:a16="http://schemas.microsoft.com/office/drawing/2014/main" id="{F4AD0D6D-0B68-C548-BF32-07B02408F89F}"/>
                  </a:ext>
                </a:extLst>
              </p:cNvPr>
              <p:cNvSpPr/>
              <p:nvPr/>
            </p:nvSpPr>
            <p:spPr>
              <a:xfrm>
                <a:off x="24981912" y="27705691"/>
                <a:ext cx="3276000" cy="2196000"/>
              </a:xfrm>
              <a:prstGeom prst="hexagon">
                <a:avLst/>
              </a:prstGeom>
              <a:ln w="76200"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599" b="1" dirty="0">
                    <a:solidFill>
                      <a:srgbClr val="162957"/>
                    </a:solidFill>
                  </a:rPr>
                  <a:t>3.500</a:t>
                </a:r>
                <a:r>
                  <a:rPr lang="en-US" sz="2000" b="1" dirty="0">
                    <a:solidFill>
                      <a:srgbClr val="162957"/>
                    </a:solidFill>
                  </a:rPr>
                  <a:t> Validation</a:t>
                </a:r>
              </a:p>
              <a:p>
                <a:pPr algn="ctr"/>
                <a:r>
                  <a:rPr lang="en-US" sz="2000" b="1" dirty="0">
                    <a:solidFill>
                      <a:srgbClr val="162957"/>
                    </a:solidFill>
                  </a:rPr>
                  <a:t>Images</a:t>
                </a:r>
              </a:p>
            </p:txBody>
          </p:sp>
          <p:sp>
            <p:nvSpPr>
              <p:cNvPr id="43" name="Sechseck 42">
                <a:extLst>
                  <a:ext uri="{FF2B5EF4-FFF2-40B4-BE49-F238E27FC236}">
                    <a16:creationId xmlns:a16="http://schemas.microsoft.com/office/drawing/2014/main" id="{3DE029E0-30E4-2343-BE97-46546EAA18BA}"/>
                  </a:ext>
                </a:extLst>
              </p:cNvPr>
              <p:cNvSpPr/>
              <p:nvPr/>
            </p:nvSpPr>
            <p:spPr>
              <a:xfrm>
                <a:off x="24981912" y="29921979"/>
                <a:ext cx="3276000" cy="2196000"/>
              </a:xfrm>
              <a:prstGeom prst="hexagon">
                <a:avLst/>
              </a:prstGeom>
              <a:ln w="76200"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599" b="1" dirty="0">
                    <a:solidFill>
                      <a:srgbClr val="162957"/>
                    </a:solidFill>
                  </a:rPr>
                  <a:t>840</a:t>
                </a:r>
                <a:r>
                  <a:rPr lang="en-US" sz="2000" b="1" dirty="0">
                    <a:solidFill>
                      <a:srgbClr val="162957"/>
                    </a:solidFill>
                  </a:rPr>
                  <a:t> </a:t>
                </a:r>
              </a:p>
              <a:p>
                <a:pPr algn="ctr"/>
                <a:r>
                  <a:rPr lang="en-US" sz="2000" b="1" dirty="0">
                    <a:solidFill>
                      <a:srgbClr val="162957"/>
                    </a:solidFill>
                  </a:rPr>
                  <a:t>Testing</a:t>
                </a:r>
              </a:p>
              <a:p>
                <a:pPr algn="ctr"/>
                <a:r>
                  <a:rPr lang="en-US" sz="2000" b="1" dirty="0">
                    <a:solidFill>
                      <a:srgbClr val="162957"/>
                    </a:solidFill>
                  </a:rPr>
                  <a:t>Images</a:t>
                </a:r>
              </a:p>
            </p:txBody>
          </p:sp>
        </p:grp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89FD9B07-F7BC-6A48-882A-0AC65D81C51C}"/>
                </a:ext>
              </a:extLst>
            </p:cNvPr>
            <p:cNvSpPr txBox="1"/>
            <p:nvPr/>
          </p:nvSpPr>
          <p:spPr>
            <a:xfrm>
              <a:off x="2664908" y="40887463"/>
              <a:ext cx="4343400" cy="629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99" dirty="0">
                  <a:latin typeface="Arial" panose="020B0604020202020204" pitchFamily="34" charset="0"/>
                  <a:cs typeface="Arial" panose="020B0604020202020204" pitchFamily="34" charset="0"/>
                </a:rPr>
                <a:t>image augmentation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E15F9DFF-5B53-B34C-8EC1-5CCB58B611F3}"/>
              </a:ext>
            </a:extLst>
          </p:cNvPr>
          <p:cNvGrpSpPr/>
          <p:nvPr/>
        </p:nvGrpSpPr>
        <p:grpSpPr>
          <a:xfrm>
            <a:off x="15815523" y="17031645"/>
            <a:ext cx="7902832" cy="5809411"/>
            <a:chOff x="16346710" y="16760822"/>
            <a:chExt cx="8937279" cy="6569836"/>
          </a:xfrm>
        </p:grpSpPr>
        <p:pic>
          <p:nvPicPr>
            <p:cNvPr id="48" name="Bild 2">
              <a:extLst>
                <a:ext uri="{FF2B5EF4-FFF2-40B4-BE49-F238E27FC236}">
                  <a16:creationId xmlns:a16="http://schemas.microsoft.com/office/drawing/2014/main" id="{EDC221B8-CE72-1640-94AC-33720ADADD6F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09719" y="20194026"/>
              <a:ext cx="2430762" cy="2430762"/>
            </a:xfrm>
            <a:prstGeom prst="rect">
              <a:avLst/>
            </a:prstGeom>
            <a:noFill/>
            <a:ln w="127000">
              <a:solidFill>
                <a:srgbClr val="FF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Bild 3">
              <a:extLst>
                <a:ext uri="{FF2B5EF4-FFF2-40B4-BE49-F238E27FC236}">
                  <a16:creationId xmlns:a16="http://schemas.microsoft.com/office/drawing/2014/main" id="{20CF5256-09DE-D649-A95D-F4EF3091AE07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60601" y="16760822"/>
              <a:ext cx="2437948" cy="2437947"/>
            </a:xfrm>
            <a:prstGeom prst="rect">
              <a:avLst/>
            </a:prstGeom>
            <a:noFill/>
            <a:ln w="127000">
              <a:solidFill>
                <a:srgbClr val="00B05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Bild 4">
              <a:extLst>
                <a:ext uri="{FF2B5EF4-FFF2-40B4-BE49-F238E27FC236}">
                  <a16:creationId xmlns:a16="http://schemas.microsoft.com/office/drawing/2014/main" id="{9530D0AD-45C2-5140-BCE7-84A721FD9B06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63328" y="16760822"/>
              <a:ext cx="2414593" cy="2414593"/>
            </a:xfrm>
            <a:prstGeom prst="rect">
              <a:avLst/>
            </a:prstGeom>
            <a:noFill/>
            <a:ln w="127000">
              <a:solidFill>
                <a:srgbClr val="00B05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Bild 5">
              <a:extLst>
                <a:ext uri="{FF2B5EF4-FFF2-40B4-BE49-F238E27FC236}">
                  <a16:creationId xmlns:a16="http://schemas.microsoft.com/office/drawing/2014/main" id="{A402479E-A34E-8D4C-B1C6-36DDAB6C2157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08371" y="16760822"/>
              <a:ext cx="2445134" cy="2445134"/>
            </a:xfrm>
            <a:prstGeom prst="rect">
              <a:avLst/>
            </a:prstGeom>
            <a:noFill/>
            <a:ln w="127000">
              <a:solidFill>
                <a:srgbClr val="00B05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Bild 6">
              <a:extLst>
                <a:ext uri="{FF2B5EF4-FFF2-40B4-BE49-F238E27FC236}">
                  <a16:creationId xmlns:a16="http://schemas.microsoft.com/office/drawing/2014/main" id="{DA74C4A4-D87F-054A-8FFC-A421C39E1E8F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2278" y="20194026"/>
              <a:ext cx="2414593" cy="2414593"/>
            </a:xfrm>
            <a:prstGeom prst="rect">
              <a:avLst/>
            </a:prstGeom>
            <a:noFill/>
            <a:ln w="127000">
              <a:solidFill>
                <a:srgbClr val="FF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Bild 7">
              <a:extLst>
                <a:ext uri="{FF2B5EF4-FFF2-40B4-BE49-F238E27FC236}">
                  <a16:creationId xmlns:a16="http://schemas.microsoft.com/office/drawing/2014/main" id="{628AE79B-6030-5B45-B9AA-8F2AC8084704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63329" y="20194026"/>
              <a:ext cx="2412797" cy="2412796"/>
            </a:xfrm>
            <a:prstGeom prst="rect">
              <a:avLst/>
            </a:prstGeom>
            <a:noFill/>
            <a:ln w="127000">
              <a:solidFill>
                <a:srgbClr val="FF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EE2A2959-9B17-EC4F-80A0-72BC36F8E096}"/>
                </a:ext>
              </a:extLst>
            </p:cNvPr>
            <p:cNvSpPr txBox="1"/>
            <p:nvPr/>
          </p:nvSpPr>
          <p:spPr>
            <a:xfrm>
              <a:off x="16356317" y="19364682"/>
              <a:ext cx="2676106" cy="591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99" b="1" dirty="0"/>
                <a:t>(a) </a:t>
              </a:r>
              <a:r>
                <a:rPr lang="en-US" sz="2799" b="1" dirty="0">
                  <a:solidFill>
                    <a:srgbClr val="00B050"/>
                  </a:solidFill>
                </a:rPr>
                <a:t>99.9 %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1F352BB7-966B-4D4C-8FC5-4BBF691D19C5}"/>
                </a:ext>
              </a:extLst>
            </p:cNvPr>
            <p:cNvSpPr txBox="1"/>
            <p:nvPr/>
          </p:nvSpPr>
          <p:spPr>
            <a:xfrm>
              <a:off x="19490300" y="19364682"/>
              <a:ext cx="2672975" cy="591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99" b="1" dirty="0"/>
                <a:t>(b) </a:t>
              </a:r>
              <a:r>
                <a:rPr lang="en-US" sz="2799" b="1" dirty="0">
                  <a:solidFill>
                    <a:srgbClr val="00B050"/>
                  </a:solidFill>
                </a:rPr>
                <a:t>99.8 %</a:t>
              </a:r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7619D6BA-5388-F14E-8731-A6A1CBF53506}"/>
                </a:ext>
              </a:extLst>
            </p:cNvPr>
            <p:cNvSpPr txBox="1"/>
            <p:nvPr/>
          </p:nvSpPr>
          <p:spPr>
            <a:xfrm>
              <a:off x="22687522" y="19364682"/>
              <a:ext cx="2555019" cy="591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99" b="1" dirty="0"/>
                <a:t>(c) </a:t>
              </a:r>
              <a:r>
                <a:rPr lang="en-US" sz="2799" b="1" dirty="0">
                  <a:solidFill>
                    <a:srgbClr val="00B050"/>
                  </a:solidFill>
                </a:rPr>
                <a:t>100 %</a:t>
              </a:r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A21DBB1E-4791-4844-B4F8-A5A0D2A4CA2A}"/>
                </a:ext>
              </a:extLst>
            </p:cNvPr>
            <p:cNvSpPr txBox="1"/>
            <p:nvPr/>
          </p:nvSpPr>
          <p:spPr>
            <a:xfrm>
              <a:off x="22689460" y="22739060"/>
              <a:ext cx="2594529" cy="591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99" b="1" dirty="0"/>
                <a:t>(f) </a:t>
              </a:r>
              <a:r>
                <a:rPr lang="en-US" sz="2799" b="1" dirty="0">
                  <a:solidFill>
                    <a:srgbClr val="FF0000"/>
                  </a:solidFill>
                </a:rPr>
                <a:t>99.8 %</a:t>
              </a:r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6E6D29B9-8C96-D145-9181-114DB7D1F81D}"/>
                </a:ext>
              </a:extLst>
            </p:cNvPr>
            <p:cNvSpPr txBox="1"/>
            <p:nvPr/>
          </p:nvSpPr>
          <p:spPr>
            <a:xfrm>
              <a:off x="19542852" y="22739061"/>
              <a:ext cx="2594528" cy="591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99" b="1" dirty="0"/>
                <a:t>(e) </a:t>
              </a:r>
              <a:r>
                <a:rPr lang="en-US" sz="2799" b="1" dirty="0">
                  <a:solidFill>
                    <a:srgbClr val="FF0000"/>
                  </a:solidFill>
                </a:rPr>
                <a:t>99.9 %</a:t>
              </a: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949E99E6-6BE1-5141-B0A6-6A945E9D209B}"/>
                </a:ext>
              </a:extLst>
            </p:cNvPr>
            <p:cNvSpPr txBox="1"/>
            <p:nvPr/>
          </p:nvSpPr>
          <p:spPr>
            <a:xfrm>
              <a:off x="16346710" y="22739061"/>
              <a:ext cx="2594528" cy="591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99" b="1" dirty="0"/>
                <a:t>(d) </a:t>
              </a:r>
              <a:r>
                <a:rPr lang="en-US" sz="2799" b="1" dirty="0">
                  <a:solidFill>
                    <a:srgbClr val="FF0000"/>
                  </a:solidFill>
                </a:rPr>
                <a:t>91.2 %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8C6113C5-D0FE-7642-AF8C-2F7D6F46B05F}"/>
              </a:ext>
            </a:extLst>
          </p:cNvPr>
          <p:cNvGrpSpPr/>
          <p:nvPr/>
        </p:nvGrpSpPr>
        <p:grpSpPr>
          <a:xfrm>
            <a:off x="24102755" y="16981382"/>
            <a:ext cx="4717357" cy="5457682"/>
            <a:chOff x="24104417" y="16984531"/>
            <a:chExt cx="4718232" cy="5458694"/>
          </a:xfrm>
        </p:grpSpPr>
        <p:sp>
          <p:nvSpPr>
            <p:cNvPr id="61" name="Textplatzhalter 14">
              <a:extLst>
                <a:ext uri="{FF2B5EF4-FFF2-40B4-BE49-F238E27FC236}">
                  <a16:creationId xmlns:a16="http://schemas.microsoft.com/office/drawing/2014/main" id="{A14469A0-085C-0E40-A71A-4581C53CF417}"/>
                </a:ext>
              </a:extLst>
            </p:cNvPr>
            <p:cNvSpPr txBox="1">
              <a:spLocks/>
            </p:cNvSpPr>
            <p:nvPr/>
          </p:nvSpPr>
          <p:spPr>
            <a:xfrm>
              <a:off x="24104417" y="16984531"/>
              <a:ext cx="4718232" cy="5458694"/>
            </a:xfrm>
            <a:prstGeom prst="rect">
              <a:avLst/>
            </a:prstGeom>
            <a:ln>
              <a:noFill/>
            </a:ln>
          </p:spPr>
          <p:txBody>
            <a:bodyPr vert="horz"/>
            <a:lstStyle>
              <a:lvl1pPr marL="0" marR="0" indent="0" algn="l" defTabSz="2088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500" kern="1200" baseline="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1pPr>
              <a:lvl2pPr marL="3393276" indent="-1305106" algn="l" defTabSz="2088170" rtl="0" eaLnBrk="1" latinLnBrk="0" hangingPunct="1">
                <a:spcBef>
                  <a:spcPct val="20000"/>
                </a:spcBef>
                <a:buFont typeface="Arial"/>
                <a:buChar char="–"/>
                <a:defRPr sz="2500" kern="1200" baseline="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2pPr>
              <a:lvl3pPr marL="5220424" indent="-1044085" algn="l" defTabSz="2088170" rtl="0" eaLnBrk="1" latinLnBrk="0" hangingPunct="1">
                <a:spcBef>
                  <a:spcPct val="20000"/>
                </a:spcBef>
                <a:buFont typeface="Arial"/>
                <a:buChar char="•"/>
                <a:defRPr sz="2500" kern="1200" baseline="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3pPr>
              <a:lvl4pPr marL="7308593" indent="-1044085" algn="l" defTabSz="2088170" rtl="0" eaLnBrk="1" latinLnBrk="0" hangingPunct="1">
                <a:spcBef>
                  <a:spcPct val="20000"/>
                </a:spcBef>
                <a:buFont typeface="Arial"/>
                <a:buChar char="–"/>
                <a:defRPr sz="2500" kern="1200" baseline="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4pPr>
              <a:lvl5pPr marL="9396763" indent="-1044085" algn="l" defTabSz="2088170" rtl="0" eaLnBrk="1" latinLnBrk="0" hangingPunct="1">
                <a:spcBef>
                  <a:spcPct val="20000"/>
                </a:spcBef>
                <a:buFont typeface="Arial"/>
                <a:buChar char="»"/>
                <a:defRPr sz="2500" kern="1200" baseline="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5pPr>
              <a:lvl6pPr marL="11484933" indent="-1044085" algn="l" defTabSz="2088170" rtl="0" eaLnBrk="1" latinLnBrk="0" hangingPunct="1">
                <a:spcBef>
                  <a:spcPct val="20000"/>
                </a:spcBef>
                <a:buFont typeface="Arial"/>
                <a:buChar char="•"/>
                <a:defRPr sz="9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73102" indent="-1044085" algn="l" defTabSz="2088170" rtl="0" eaLnBrk="1" latinLnBrk="0" hangingPunct="1">
                <a:spcBef>
                  <a:spcPct val="20000"/>
                </a:spcBef>
                <a:buFont typeface="Arial"/>
                <a:buChar char="•"/>
                <a:defRPr sz="9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661272" indent="-1044085" algn="l" defTabSz="2088170" rtl="0" eaLnBrk="1" latinLnBrk="0" hangingPunct="1">
                <a:spcBef>
                  <a:spcPct val="20000"/>
                </a:spcBef>
                <a:buFont typeface="Arial"/>
                <a:buChar char="•"/>
                <a:defRPr sz="9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749441" indent="-1044085" algn="l" defTabSz="2088170" rtl="0" eaLnBrk="1" latinLnBrk="0" hangingPunct="1">
                <a:spcBef>
                  <a:spcPct val="20000"/>
                </a:spcBef>
                <a:buFont typeface="Arial"/>
                <a:buChar char="•"/>
                <a:defRPr sz="9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799" b="1" dirty="0"/>
                <a:t>Legend:</a:t>
              </a:r>
            </a:p>
            <a:p>
              <a:pPr marL="536468" indent="-361878">
                <a:buFont typeface="Arial" panose="020B0604020202020204" pitchFamily="34" charset="0"/>
                <a:buChar char="•"/>
              </a:pPr>
              <a:r>
                <a:rPr lang="en-US" sz="2799" dirty="0"/>
                <a:t>Correctly classified “user” (TP)</a:t>
              </a:r>
            </a:p>
            <a:p>
              <a:pPr marL="536468" indent="-361878">
                <a:buFont typeface="Arial" panose="020B0604020202020204" pitchFamily="34" charset="0"/>
                <a:buChar char="•"/>
              </a:pPr>
              <a:r>
                <a:rPr lang="en-US" sz="2799" dirty="0"/>
                <a:t>Correctly classified “no user” (TN)</a:t>
              </a:r>
            </a:p>
            <a:p>
              <a:pPr marL="174590"/>
              <a:r>
                <a:rPr lang="en-US" sz="2799" dirty="0"/>
                <a:t>XX.X %: Confidence</a:t>
              </a:r>
            </a:p>
            <a:p>
              <a:pPr marL="536468" indent="-361878">
                <a:buFont typeface="Arial" panose="020B0604020202020204" pitchFamily="34" charset="0"/>
                <a:buChar char="•"/>
              </a:pPr>
              <a:endParaRPr lang="en-US" sz="2799" dirty="0"/>
            </a:p>
            <a:p>
              <a:pPr>
                <a:buAutoNum type="alphaLcParenBoth"/>
              </a:pPr>
              <a:r>
                <a:rPr lang="en-US" sz="2799" dirty="0"/>
                <a:t> – (c): User at different age. </a:t>
              </a:r>
              <a:r>
                <a:rPr lang="en-US" sz="2799" i="1" dirty="0"/>
                <a:t>Note: Training with adult images only.</a:t>
              </a:r>
            </a:p>
            <a:p>
              <a:r>
                <a:rPr lang="en-US" sz="2799" dirty="0"/>
                <a:t>(d) – (e): Brother of the user</a:t>
              </a:r>
            </a:p>
            <a:p>
              <a:r>
                <a:rPr lang="en-US" sz="2799" dirty="0"/>
                <a:t>(f): Other object (with face)</a:t>
              </a:r>
              <a:endParaRPr lang="en-US" dirty="0"/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F4E4F8AA-0547-DD4D-9C06-D83607F87636}"/>
                </a:ext>
              </a:extLst>
            </p:cNvPr>
            <p:cNvSpPr/>
            <p:nvPr/>
          </p:nvSpPr>
          <p:spPr>
            <a:xfrm>
              <a:off x="24299860" y="17579709"/>
              <a:ext cx="257175" cy="26670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>
              <a:noAutofit/>
            </a:bodyPr>
            <a:lstStyle/>
            <a:p>
              <a:pPr algn="l"/>
              <a:endParaRPr lang="en-US" sz="3999" cap="all" dirty="0">
                <a:solidFill>
                  <a:srgbClr val="0E3F8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500268E1-B76B-2444-9D53-1B9F93187EFB}"/>
                </a:ext>
              </a:extLst>
            </p:cNvPr>
            <p:cNvSpPr/>
            <p:nvPr/>
          </p:nvSpPr>
          <p:spPr>
            <a:xfrm>
              <a:off x="24299860" y="18371420"/>
              <a:ext cx="257175" cy="266700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 anchor="ctr">
              <a:noAutofit/>
            </a:bodyPr>
            <a:lstStyle/>
            <a:p>
              <a:pPr algn="l"/>
              <a:endParaRPr lang="en-US" sz="3999" cap="all" dirty="0">
                <a:solidFill>
                  <a:srgbClr val="0E3F8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4" name="Textplatzhalter 6">
            <a:extLst>
              <a:ext uri="{FF2B5EF4-FFF2-40B4-BE49-F238E27FC236}">
                <a16:creationId xmlns:a16="http://schemas.microsoft.com/office/drawing/2014/main" id="{0BF9F852-ED39-274E-BF3E-7635E9833304}"/>
              </a:ext>
            </a:extLst>
          </p:cNvPr>
          <p:cNvSpPr txBox="1">
            <a:spLocks/>
          </p:cNvSpPr>
          <p:nvPr/>
        </p:nvSpPr>
        <p:spPr>
          <a:xfrm>
            <a:off x="1369393" y="25458159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cap="none" dirty="0">
                <a:solidFill>
                  <a:schemeClr val="accent1">
                    <a:lumMod val="75000"/>
                  </a:schemeClr>
                </a:solidFill>
              </a:rPr>
              <a:t>Performance Evaluation</a:t>
            </a:r>
          </a:p>
        </p:txBody>
      </p:sp>
      <p:sp>
        <p:nvSpPr>
          <p:cNvPr id="65" name="Textplatzhalter 6">
            <a:extLst>
              <a:ext uri="{FF2B5EF4-FFF2-40B4-BE49-F238E27FC236}">
                <a16:creationId xmlns:a16="http://schemas.microsoft.com/office/drawing/2014/main" id="{43E93AB3-F722-0844-912D-A135725C99E9}"/>
              </a:ext>
            </a:extLst>
          </p:cNvPr>
          <p:cNvSpPr txBox="1">
            <a:spLocks/>
          </p:cNvSpPr>
          <p:nvPr/>
        </p:nvSpPr>
        <p:spPr>
          <a:xfrm>
            <a:off x="15687395" y="25466180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cap="none" dirty="0">
                <a:solidFill>
                  <a:schemeClr val="accent1">
                    <a:lumMod val="75000"/>
                  </a:schemeClr>
                </a:solidFill>
              </a:rPr>
              <a:t>Attention Maps – Hypotheses for Interpretation</a:t>
            </a:r>
          </a:p>
        </p:txBody>
      </p:sp>
      <p:sp>
        <p:nvSpPr>
          <p:cNvPr id="66" name="Textplatzhalter 23">
            <a:extLst>
              <a:ext uri="{FF2B5EF4-FFF2-40B4-BE49-F238E27FC236}">
                <a16:creationId xmlns:a16="http://schemas.microsoft.com/office/drawing/2014/main" id="{2F893EDB-D0B3-124B-8794-B0D90E156AFA}"/>
              </a:ext>
            </a:extLst>
          </p:cNvPr>
          <p:cNvSpPr txBox="1">
            <a:spLocks/>
          </p:cNvSpPr>
          <p:nvPr/>
        </p:nvSpPr>
        <p:spPr>
          <a:xfrm>
            <a:off x="15638454" y="31196510"/>
            <a:ext cx="6656948" cy="30892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799" dirty="0"/>
              <a:t>Ideal case: </a:t>
            </a:r>
          </a:p>
          <a:p>
            <a:pPr marL="457109" indent="-368226" algn="just">
              <a:buFont typeface="Arial" panose="020B0604020202020204" pitchFamily="34" charset="0"/>
              <a:buChar char="•"/>
            </a:pPr>
            <a:r>
              <a:rPr lang="en-US" sz="2799" dirty="0"/>
              <a:t>The network focuses on the eyes</a:t>
            </a:r>
          </a:p>
          <a:p>
            <a:pPr marL="457109" indent="-368226" algn="just">
              <a:buFont typeface="Arial" panose="020B0604020202020204" pitchFamily="34" charset="0"/>
              <a:buChar char="•"/>
            </a:pPr>
            <a:r>
              <a:rPr lang="en-US" sz="2799" dirty="0"/>
              <a:t>Eye-Area is known as well suited </a:t>
            </a:r>
            <a:r>
              <a:rPr lang="en-US" sz="2799"/>
              <a:t>for identification </a:t>
            </a:r>
            <a:r>
              <a:rPr lang="en-US" sz="2799" dirty="0"/>
              <a:t>of faces</a:t>
            </a:r>
          </a:p>
          <a:p>
            <a:pPr marL="457109" indent="-368226" algn="just">
              <a:buFont typeface="Arial" panose="020B0604020202020204" pitchFamily="34" charset="0"/>
              <a:buChar char="•"/>
            </a:pPr>
            <a:r>
              <a:rPr lang="en-US" sz="2799" dirty="0"/>
              <a:t>BCI-Cap is ignored by the network – it was not present in the training data</a:t>
            </a:r>
          </a:p>
        </p:txBody>
      </p:sp>
      <p:sp>
        <p:nvSpPr>
          <p:cNvPr id="67" name="Textplatzhalter 25">
            <a:extLst>
              <a:ext uri="{FF2B5EF4-FFF2-40B4-BE49-F238E27FC236}">
                <a16:creationId xmlns:a16="http://schemas.microsoft.com/office/drawing/2014/main" id="{C8592D4C-C2FC-5444-B161-5AA7376FE0B7}"/>
              </a:ext>
            </a:extLst>
          </p:cNvPr>
          <p:cNvSpPr txBox="1">
            <a:spLocks/>
          </p:cNvSpPr>
          <p:nvPr/>
        </p:nvSpPr>
        <p:spPr>
          <a:xfrm>
            <a:off x="22505492" y="31252501"/>
            <a:ext cx="5888721" cy="28022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99" dirty="0"/>
              <a:t>Non-ideal case:</a:t>
            </a:r>
          </a:p>
          <a:p>
            <a:pPr marL="457109" indent="-368226">
              <a:buFont typeface="Arial" panose="020B0604020202020204" pitchFamily="34" charset="0"/>
              <a:buChar char="•"/>
            </a:pPr>
            <a:r>
              <a:rPr lang="en-US" sz="2799" dirty="0"/>
              <a:t>Network focuses on the hand at the mouth instead of the eyes.</a:t>
            </a:r>
          </a:p>
          <a:p>
            <a:pPr marL="457109" indent="-368226">
              <a:buFont typeface="Arial" panose="020B0604020202020204" pitchFamily="34" charset="0"/>
              <a:buChar char="•"/>
            </a:pPr>
            <a:r>
              <a:rPr lang="en-US" sz="2799" dirty="0"/>
              <a:t>Pose was available in the training data</a:t>
            </a:r>
          </a:p>
          <a:p>
            <a:pPr marL="457109" indent="-368226">
              <a:buFont typeface="Arial" panose="020B0604020202020204" pitchFamily="34" charset="0"/>
              <a:buChar char="•"/>
            </a:pPr>
            <a:r>
              <a:rPr lang="en-US" sz="2799" dirty="0"/>
              <a:t>Can hint at overfitting</a:t>
            </a:r>
          </a:p>
        </p:txBody>
      </p:sp>
      <p:pic>
        <p:nvPicPr>
          <p:cNvPr id="68" name="Grafik 67">
            <a:extLst>
              <a:ext uri="{FF2B5EF4-FFF2-40B4-BE49-F238E27FC236}">
                <a16:creationId xmlns:a16="http://schemas.microsoft.com/office/drawing/2014/main" id="{70FDD4AA-9415-8349-BA39-D545B54B793C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3506" t="4268" r="3226" b="3430"/>
          <a:stretch/>
        </p:blipFill>
        <p:spPr>
          <a:xfrm>
            <a:off x="17167261" y="27541945"/>
            <a:ext cx="3599333" cy="35993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9" name="Grafik 68" descr="Ein Bild, das drinnen, Kind, klein, Person enthält.&#10;&#10;&#10;&#10;Automatisch generierte Beschreibung">
            <a:extLst>
              <a:ext uri="{FF2B5EF4-FFF2-40B4-BE49-F238E27FC236}">
                <a16:creationId xmlns:a16="http://schemas.microsoft.com/office/drawing/2014/main" id="{90DAFF83-DB38-5541-A541-9510D95A7729}"/>
              </a:ext>
            </a:extLst>
          </p:cNvPr>
          <p:cNvPicPr>
            <a:picLocks/>
          </p:cNvPicPr>
          <p:nvPr/>
        </p:nvPicPr>
        <p:blipFill rotWithShape="1">
          <a:blip r:embed="rId10"/>
          <a:srcRect l="3540" t="4619" r="3892" b="3345"/>
          <a:stretch/>
        </p:blipFill>
        <p:spPr>
          <a:xfrm>
            <a:off x="23650185" y="27541945"/>
            <a:ext cx="3599333" cy="35993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0" name="Rechteck 69">
            <a:extLst>
              <a:ext uri="{FF2B5EF4-FFF2-40B4-BE49-F238E27FC236}">
                <a16:creationId xmlns:a16="http://schemas.microsoft.com/office/drawing/2014/main" id="{D11B7D0C-3181-C341-9664-9A69A3AD293E}"/>
              </a:ext>
            </a:extLst>
          </p:cNvPr>
          <p:cNvSpPr/>
          <p:nvPr/>
        </p:nvSpPr>
        <p:spPr>
          <a:xfrm>
            <a:off x="15681553" y="26304133"/>
            <a:ext cx="13636742" cy="953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1887160" algn="l"/>
              </a:tabLst>
            </a:pPr>
            <a:r>
              <a:rPr lang="en-US" sz="2799" dirty="0">
                <a:latin typeface="Arial" panose="020B0604020202020204" pitchFamily="34" charset="0"/>
                <a:cs typeface="Arial" panose="020B0604020202020204" pitchFamily="34" charset="0"/>
              </a:rPr>
              <a:t>Approach:	Replace the last </a:t>
            </a:r>
            <a:r>
              <a:rPr lang="en-US" sz="2799" dirty="0" err="1"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sz="2799" dirty="0">
                <a:latin typeface="Arial" panose="020B0604020202020204" pitchFamily="34" charset="0"/>
                <a:cs typeface="Arial" panose="020B0604020202020204" pitchFamily="34" charset="0"/>
              </a:rPr>
              <a:t> activation layer of the network with a linear 	activation layer and depict result as an overlay in form of a heatmap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platzhalter 14">
            <a:extLst>
              <a:ext uri="{FF2B5EF4-FFF2-40B4-BE49-F238E27FC236}">
                <a16:creationId xmlns:a16="http://schemas.microsoft.com/office/drawing/2014/main" id="{ECD31995-7943-1742-84F3-6D3B279815C7}"/>
              </a:ext>
            </a:extLst>
          </p:cNvPr>
          <p:cNvSpPr txBox="1">
            <a:spLocks/>
          </p:cNvSpPr>
          <p:nvPr/>
        </p:nvSpPr>
        <p:spPr>
          <a:xfrm>
            <a:off x="1332248" y="36223798"/>
            <a:ext cx="13231778" cy="5204948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marR="0" indent="0" algn="l" defTabSz="2088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09" indent="-36822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799" dirty="0"/>
              <a:t>Optimized approach for user identification with 97,3 % accuracy</a:t>
            </a:r>
          </a:p>
          <a:p>
            <a:pPr marL="457109" indent="-36822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799" dirty="0"/>
              <a:t>Requires only 100 individual training images of the user</a:t>
            </a:r>
          </a:p>
          <a:p>
            <a:pPr marL="457109" indent="-36822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799" dirty="0"/>
              <a:t>Robustness:</a:t>
            </a:r>
          </a:p>
          <a:p>
            <a:pPr marL="972943" lvl="2" indent="-35394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799" dirty="0"/>
              <a:t>Distinguishes close family members with high confidence in classification</a:t>
            </a:r>
          </a:p>
          <a:p>
            <a:pPr marL="972943" lvl="2" indent="-35394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799" dirty="0"/>
              <a:t>Identifies user also at different age although data was not present during training</a:t>
            </a:r>
          </a:p>
          <a:p>
            <a:pPr marL="972943" lvl="2" indent="-35394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799" dirty="0"/>
              <a:t>Well-balanced confusion matrix: Slight trend to reject real user instead of wrongly classifying others as user</a:t>
            </a:r>
          </a:p>
          <a:p>
            <a:pPr marL="457109" indent="-36822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799" dirty="0"/>
              <a:t>Inference time: 35 </a:t>
            </a:r>
            <a:r>
              <a:rPr lang="en-US" sz="2799" dirty="0" err="1"/>
              <a:t>ms</a:t>
            </a:r>
            <a:r>
              <a:rPr lang="en-US" sz="2799" dirty="0"/>
              <a:t>, using GPU, image size: 224x224 pixels</a:t>
            </a:r>
          </a:p>
          <a:p>
            <a:pPr indent="-2764073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799" b="1" dirty="0"/>
          </a:p>
          <a:p>
            <a:endParaRPr lang="en-US" dirty="0"/>
          </a:p>
        </p:txBody>
      </p:sp>
      <p:cxnSp>
        <p:nvCxnSpPr>
          <p:cNvPr id="72" name="Gerade Verbindung 33">
            <a:extLst>
              <a:ext uri="{FF2B5EF4-FFF2-40B4-BE49-F238E27FC236}">
                <a16:creationId xmlns:a16="http://schemas.microsoft.com/office/drawing/2014/main" id="{A72A518F-ABC5-7D4A-9F6B-8784C590285D}"/>
              </a:ext>
            </a:extLst>
          </p:cNvPr>
          <p:cNvCxnSpPr/>
          <p:nvPr/>
        </p:nvCxnSpPr>
        <p:spPr>
          <a:xfrm>
            <a:off x="1369393" y="15417370"/>
            <a:ext cx="27450725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33">
            <a:extLst>
              <a:ext uri="{FF2B5EF4-FFF2-40B4-BE49-F238E27FC236}">
                <a16:creationId xmlns:a16="http://schemas.microsoft.com/office/drawing/2014/main" id="{F6632E25-3918-1244-8171-145C79E723EA}"/>
              </a:ext>
            </a:extLst>
          </p:cNvPr>
          <p:cNvCxnSpPr/>
          <p:nvPr/>
        </p:nvCxnSpPr>
        <p:spPr>
          <a:xfrm>
            <a:off x="1367804" y="25029870"/>
            <a:ext cx="27450725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33">
            <a:extLst>
              <a:ext uri="{FF2B5EF4-FFF2-40B4-BE49-F238E27FC236}">
                <a16:creationId xmlns:a16="http://schemas.microsoft.com/office/drawing/2014/main" id="{0252C8AB-898D-AE4B-941C-0D9D5BA26A8E}"/>
              </a:ext>
            </a:extLst>
          </p:cNvPr>
          <p:cNvCxnSpPr/>
          <p:nvPr/>
        </p:nvCxnSpPr>
        <p:spPr>
          <a:xfrm>
            <a:off x="1405897" y="34843715"/>
            <a:ext cx="27450725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platzhalter 6">
            <a:extLst>
              <a:ext uri="{FF2B5EF4-FFF2-40B4-BE49-F238E27FC236}">
                <a16:creationId xmlns:a16="http://schemas.microsoft.com/office/drawing/2014/main" id="{B37B6A08-F4B9-5A4A-9C70-B99BCCBF98C3}"/>
              </a:ext>
            </a:extLst>
          </p:cNvPr>
          <p:cNvSpPr txBox="1">
            <a:spLocks/>
          </p:cNvSpPr>
          <p:nvPr/>
        </p:nvSpPr>
        <p:spPr>
          <a:xfrm>
            <a:off x="1369393" y="35272005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999" b="1" cap="none" dirty="0"/>
              <a:t>Conclusion</a:t>
            </a:r>
          </a:p>
        </p:txBody>
      </p:sp>
      <p:sp>
        <p:nvSpPr>
          <p:cNvPr id="76" name="Textplatzhalter 6">
            <a:extLst>
              <a:ext uri="{FF2B5EF4-FFF2-40B4-BE49-F238E27FC236}">
                <a16:creationId xmlns:a16="http://schemas.microsoft.com/office/drawing/2014/main" id="{631A7142-F3AC-154B-9D9F-1F7131A51732}"/>
              </a:ext>
            </a:extLst>
          </p:cNvPr>
          <p:cNvSpPr txBox="1">
            <a:spLocks/>
          </p:cNvSpPr>
          <p:nvPr/>
        </p:nvSpPr>
        <p:spPr>
          <a:xfrm>
            <a:off x="15681553" y="35272005"/>
            <a:ext cx="13215254" cy="915817"/>
          </a:xfrm>
          <a:prstGeom prst="rect">
            <a:avLst/>
          </a:prstGeom>
        </p:spPr>
        <p:txBody>
          <a:bodyPr/>
          <a:lstStyle>
            <a:lvl1pPr marL="0" indent="0" algn="l" defTabSz="2088170" rtl="0" eaLnBrk="1" latinLnBrk="0" hangingPunct="1">
              <a:spcBef>
                <a:spcPct val="20000"/>
              </a:spcBef>
              <a:buFont typeface="Arial"/>
              <a:buNone/>
              <a:defRPr sz="4000" b="0" i="0" kern="1200" cap="all" spc="100" baseline="0">
                <a:solidFill>
                  <a:srgbClr val="0E3F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999" b="1" cap="none" dirty="0"/>
              <a:t>References</a:t>
            </a:r>
          </a:p>
        </p:txBody>
      </p:sp>
      <p:sp>
        <p:nvSpPr>
          <p:cNvPr id="77" name="Textplatzhalter 14">
            <a:extLst>
              <a:ext uri="{FF2B5EF4-FFF2-40B4-BE49-F238E27FC236}">
                <a16:creationId xmlns:a16="http://schemas.microsoft.com/office/drawing/2014/main" id="{BEAB105C-47DB-0A4F-AB65-261DC59A6712}"/>
              </a:ext>
            </a:extLst>
          </p:cNvPr>
          <p:cNvSpPr txBox="1">
            <a:spLocks/>
          </p:cNvSpPr>
          <p:nvPr/>
        </p:nvSpPr>
        <p:spPr>
          <a:xfrm>
            <a:off x="1352688" y="9369860"/>
            <a:ext cx="13231778" cy="5814197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marR="0" indent="0" algn="l" defTabSz="2088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99" b="1" dirty="0"/>
              <a:t>Task: </a:t>
            </a:r>
          </a:p>
          <a:p>
            <a:pPr marL="536468" indent="-361878">
              <a:buFont typeface="Arial" panose="020B0604020202020204" pitchFamily="34" charset="0"/>
              <a:buChar char="•"/>
            </a:pPr>
            <a:r>
              <a:rPr lang="en-US" sz="2799" dirty="0"/>
              <a:t>Locate the individual grapes at a grape bunch by using a depth camera</a:t>
            </a:r>
          </a:p>
          <a:p>
            <a:pPr marL="536468" indent="-361878">
              <a:buFont typeface="Arial" panose="020B0604020202020204" pitchFamily="34" charset="0"/>
              <a:buChar char="•"/>
            </a:pPr>
            <a:r>
              <a:rPr lang="en-US" sz="2799" dirty="0"/>
              <a:t>Determination of the shape and color of the individual grapes</a:t>
            </a:r>
          </a:p>
          <a:p>
            <a:pPr marL="536468" indent="-361878">
              <a:buFont typeface="Arial" panose="020B0604020202020204" pitchFamily="34" charset="0"/>
              <a:buChar char="•"/>
            </a:pPr>
            <a:r>
              <a:rPr lang="en-US" sz="2799" dirty="0"/>
              <a:t>Training a neural network that can recognize the quality of the individual grape based on its shape and color</a:t>
            </a:r>
          </a:p>
          <a:p>
            <a:pPr marL="536468" indent="-361878">
              <a:buFont typeface="Arial" panose="020B0604020202020204" pitchFamily="34" charset="0"/>
              <a:buChar char="•"/>
            </a:pPr>
            <a:endParaRPr lang="en-US" sz="2799" dirty="0"/>
          </a:p>
          <a:p>
            <a:r>
              <a:rPr lang="en-US" sz="2799" b="1" dirty="0"/>
              <a:t>Approach:</a:t>
            </a:r>
          </a:p>
          <a:p>
            <a:pPr marL="536468" indent="-361878">
              <a:buFont typeface="Arial" panose="020B0604020202020204" pitchFamily="34" charset="0"/>
              <a:buChar char="•"/>
            </a:pPr>
            <a:r>
              <a:rPr lang="en-US" sz="2799" dirty="0"/>
              <a:t>Creating a point cloud of the grape using the Azure depth camera </a:t>
            </a:r>
          </a:p>
          <a:p>
            <a:pPr marL="631790" indent="-457200">
              <a:buFont typeface="Arial" panose="020B0604020202020204" pitchFamily="34" charset="0"/>
              <a:buChar char="•"/>
            </a:pPr>
            <a:r>
              <a:rPr lang="en-US" sz="2799" dirty="0"/>
              <a:t>Points with certain distances and colors are removed from the point cloud</a:t>
            </a:r>
          </a:p>
          <a:p>
            <a:pPr marL="631790" indent="-457200">
              <a:buFont typeface="Arial" panose="020B0604020202020204" pitchFamily="34" charset="0"/>
              <a:buChar char="•"/>
            </a:pPr>
            <a:r>
              <a:rPr lang="en-US" sz="2799" dirty="0"/>
              <a:t>The RANSAC algorithm is used to apply shape detection to the point cloud</a:t>
            </a:r>
          </a:p>
          <a:p>
            <a:pPr marL="536468" indent="-361878">
              <a:buFont typeface="Arial" panose="020B0604020202020204" pitchFamily="34" charset="0"/>
              <a:buChar char="•"/>
            </a:pPr>
            <a:r>
              <a:rPr lang="en-US" sz="2799" dirty="0"/>
              <a:t>Creation of a data set containing the shape and color of grapes with a good quality and with a bad quality</a:t>
            </a:r>
          </a:p>
          <a:p>
            <a:pPr marL="536468" indent="-361878">
              <a:buFont typeface="Arial" panose="020B0604020202020204" pitchFamily="34" charset="0"/>
              <a:buChar char="•"/>
            </a:pPr>
            <a:r>
              <a:rPr lang="en-US" sz="2799" dirty="0"/>
              <a:t>Training a neural network to determine grape quality based on shape and color</a:t>
            </a:r>
          </a:p>
        </p:txBody>
      </p:sp>
      <p:sp>
        <p:nvSpPr>
          <p:cNvPr id="78" name="Textplatzhalter 14">
            <a:extLst>
              <a:ext uri="{FF2B5EF4-FFF2-40B4-BE49-F238E27FC236}">
                <a16:creationId xmlns:a16="http://schemas.microsoft.com/office/drawing/2014/main" id="{DEB8DF2A-7596-A547-884B-A6C9B663BCEA}"/>
              </a:ext>
            </a:extLst>
          </p:cNvPr>
          <p:cNvSpPr txBox="1">
            <a:spLocks/>
          </p:cNvSpPr>
          <p:nvPr/>
        </p:nvSpPr>
        <p:spPr>
          <a:xfrm>
            <a:off x="15687394" y="36223798"/>
            <a:ext cx="13231778" cy="5204948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marR="0" indent="0" algn="l" defTabSz="2088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393276" indent="-1305106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5220424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7308593" indent="-1044085" algn="l" defTabSz="2088170" rtl="0" eaLnBrk="1" latinLnBrk="0" hangingPunct="1">
              <a:spcBef>
                <a:spcPct val="20000"/>
              </a:spcBef>
              <a:buFont typeface="Arial"/>
              <a:buChar char="–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9396763" indent="-1044085" algn="l" defTabSz="2088170" rtl="0" eaLnBrk="1" latinLnBrk="0" hangingPunct="1">
              <a:spcBef>
                <a:spcPct val="20000"/>
              </a:spcBef>
              <a:buFont typeface="Arial"/>
              <a:buChar char="»"/>
              <a:defRPr sz="25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1484933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7310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661272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49441" indent="-1044085" algn="l" defTabSz="2088170" rtl="0" eaLnBrk="1" latinLnBrk="0" hangingPunct="1">
              <a:spcBef>
                <a:spcPct val="20000"/>
              </a:spcBef>
              <a:buFont typeface="Arial"/>
              <a:buChar char="•"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200" dirty="0"/>
              <a:t>[1] S. Fahad, S. </a:t>
            </a:r>
            <a:r>
              <a:rPr lang="en-US" sz="2200" dirty="0" err="1"/>
              <a:t>ur</a:t>
            </a:r>
            <a:r>
              <a:rPr lang="en-US" sz="2200" dirty="0"/>
              <a:t> Rahman, I. Khan and S. </a:t>
            </a:r>
            <a:r>
              <a:rPr lang="en-US" sz="2200" dirty="0" err="1"/>
              <a:t>Haq</a:t>
            </a:r>
            <a:r>
              <a:rPr lang="en-US" sz="2200" dirty="0"/>
              <a:t>, “An experimental evaluation of different face recognition algorithms using closed circuit Television images,” 2017 IEEE 2nd International Conference on Signal and Image Processing (ICSIP), Singapore, 2017, pp. 51-54.</a:t>
            </a:r>
          </a:p>
          <a:p>
            <a:pPr>
              <a:spcAft>
                <a:spcPts val="600"/>
              </a:spcAft>
            </a:pPr>
            <a:r>
              <a:rPr lang="en-US" sz="2200" dirty="0"/>
              <a:t>[2] J. Deng, W. Dong, R. </a:t>
            </a:r>
            <a:r>
              <a:rPr lang="en-US" sz="2200" dirty="0" err="1"/>
              <a:t>Socher</a:t>
            </a:r>
            <a:r>
              <a:rPr lang="en-US" sz="2200" dirty="0"/>
              <a:t>, L. Li, Kai Li and Li Fei-Fei, “ImageNet: A large-scale hierarchical image database,” 2009 IEEE Conference on Computer Vision and Pattern Recognition, Miami, FL, 2009, pp. 248-255.</a:t>
            </a:r>
          </a:p>
          <a:p>
            <a:pPr>
              <a:spcAft>
                <a:spcPts val="600"/>
              </a:spcAft>
            </a:pPr>
            <a:r>
              <a:rPr lang="en-US" sz="2200" dirty="0"/>
              <a:t>[3] Karen </a:t>
            </a:r>
            <a:r>
              <a:rPr lang="en-US" sz="2200" dirty="0" err="1"/>
              <a:t>Simonyan</a:t>
            </a:r>
            <a:r>
              <a:rPr lang="en-US" sz="2200" dirty="0"/>
              <a:t>, Andrew Zisserman, “Very Deep Convolutional Networks for Large-Scale Image Recognition”, arXiv:1409.1556.</a:t>
            </a:r>
          </a:p>
          <a:p>
            <a:pPr>
              <a:spcAft>
                <a:spcPts val="600"/>
              </a:spcAft>
            </a:pPr>
            <a:r>
              <a:rPr lang="en-US" sz="2200" dirty="0"/>
              <a:t>[4] Christian </a:t>
            </a:r>
            <a:r>
              <a:rPr lang="en-US" sz="2200" dirty="0" err="1"/>
              <a:t>Szegedy</a:t>
            </a:r>
            <a:r>
              <a:rPr lang="en-US" sz="2200" dirty="0"/>
              <a:t>, Vincent </a:t>
            </a:r>
            <a:r>
              <a:rPr lang="en-US" sz="2200" dirty="0" err="1"/>
              <a:t>Vanhoucke</a:t>
            </a:r>
            <a:r>
              <a:rPr lang="en-US" sz="2200" dirty="0"/>
              <a:t>, Sergey </a:t>
            </a:r>
            <a:r>
              <a:rPr lang="en-US" sz="2200" dirty="0" err="1"/>
              <a:t>Ioffe</a:t>
            </a:r>
            <a:r>
              <a:rPr lang="en-US" sz="2200" dirty="0"/>
              <a:t>, Jonathon </a:t>
            </a:r>
            <a:r>
              <a:rPr lang="en-US" sz="2200" dirty="0" err="1"/>
              <a:t>Shlens</a:t>
            </a:r>
            <a:r>
              <a:rPr lang="en-US" sz="2200" dirty="0"/>
              <a:t>, Zbigniew </a:t>
            </a:r>
            <a:r>
              <a:rPr lang="en-US" sz="2200" dirty="0" err="1"/>
              <a:t>Wojna</a:t>
            </a:r>
            <a:r>
              <a:rPr lang="en-US" sz="2200" dirty="0"/>
              <a:t>, “Rethinking the Inception Architecture for Computer Vision”, arXiv:1512.00567.</a:t>
            </a:r>
          </a:p>
          <a:p>
            <a:pPr>
              <a:spcAft>
                <a:spcPts val="600"/>
              </a:spcAft>
            </a:pPr>
            <a:r>
              <a:rPr lang="en-US" sz="2200" dirty="0"/>
              <a:t>[5] Christian </a:t>
            </a:r>
            <a:r>
              <a:rPr lang="en-US" sz="2200" dirty="0" err="1"/>
              <a:t>Szegedy</a:t>
            </a:r>
            <a:r>
              <a:rPr lang="en-US" sz="2200" dirty="0"/>
              <a:t>, Sergey </a:t>
            </a:r>
            <a:r>
              <a:rPr lang="en-US" sz="2200" dirty="0" err="1"/>
              <a:t>Ioffe</a:t>
            </a:r>
            <a:r>
              <a:rPr lang="en-US" sz="2200" dirty="0"/>
              <a:t>, Vincent </a:t>
            </a:r>
            <a:r>
              <a:rPr lang="en-US" sz="2200" dirty="0" err="1"/>
              <a:t>Vanhoucke</a:t>
            </a:r>
            <a:r>
              <a:rPr lang="en-US" sz="2200" dirty="0"/>
              <a:t>, Alex Alemi, “Inception-v4, Inception-</a:t>
            </a:r>
            <a:r>
              <a:rPr lang="en-US" sz="2200" dirty="0" err="1"/>
              <a:t>ResNet</a:t>
            </a:r>
            <a:r>
              <a:rPr lang="en-US" sz="2200" dirty="0"/>
              <a:t> and the Impact of Residual Connections on Learning” arXiv:1602.07261.</a:t>
            </a:r>
          </a:p>
          <a:p>
            <a:pPr>
              <a:spcAft>
                <a:spcPts val="600"/>
              </a:spcAft>
            </a:pPr>
            <a:r>
              <a:rPr lang="en-US" sz="2200" dirty="0"/>
              <a:t>[6] </a:t>
            </a:r>
            <a:r>
              <a:rPr lang="en-US" sz="2200" dirty="0" err="1"/>
              <a:t>Kaiming</a:t>
            </a:r>
            <a:r>
              <a:rPr lang="en-US" sz="2200" dirty="0"/>
              <a:t> He, </a:t>
            </a:r>
            <a:r>
              <a:rPr lang="en-US" sz="2200" dirty="0" err="1"/>
              <a:t>Xiangyu</a:t>
            </a:r>
            <a:r>
              <a:rPr lang="en-US" sz="2200" dirty="0"/>
              <a:t> Zhang, </a:t>
            </a:r>
            <a:r>
              <a:rPr lang="en-US" sz="2200" dirty="0" err="1"/>
              <a:t>Shaoqing</a:t>
            </a:r>
            <a:r>
              <a:rPr lang="en-US" sz="2200" dirty="0"/>
              <a:t> Ren, Jian Sun, “Deep Residual Learning for Image Recognition”, arXiv:1512.03385.</a:t>
            </a:r>
          </a:p>
          <a:p>
            <a:pPr indent="-2764073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dirty="0"/>
          </a:p>
        </p:txBody>
      </p:sp>
      <p:graphicFrame>
        <p:nvGraphicFramePr>
          <p:cNvPr id="79" name="Diagramm 78">
            <a:extLst>
              <a:ext uri="{FF2B5EF4-FFF2-40B4-BE49-F238E27FC236}">
                <a16:creationId xmlns:a16="http://schemas.microsoft.com/office/drawing/2014/main" id="{3F2E7666-C95C-4E48-9931-AD95274BA1F1}"/>
              </a:ext>
            </a:extLst>
          </p:cNvPr>
          <p:cNvGraphicFramePr/>
          <p:nvPr/>
        </p:nvGraphicFramePr>
        <p:xfrm>
          <a:off x="1388694" y="23648859"/>
          <a:ext cx="27425907" cy="971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80" name="Diagramm 79">
            <a:extLst>
              <a:ext uri="{FF2B5EF4-FFF2-40B4-BE49-F238E27FC236}">
                <a16:creationId xmlns:a16="http://schemas.microsoft.com/office/drawing/2014/main" id="{AABCE3DC-D071-D145-9E34-552DE745997A}"/>
              </a:ext>
            </a:extLst>
          </p:cNvPr>
          <p:cNvGraphicFramePr/>
          <p:nvPr/>
        </p:nvGraphicFramePr>
        <p:xfrm>
          <a:off x="1388694" y="21204568"/>
          <a:ext cx="10528601" cy="971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pic>
        <p:nvPicPr>
          <p:cNvPr id="81" name="Grafik 80">
            <a:extLst>
              <a:ext uri="{FF2B5EF4-FFF2-40B4-BE49-F238E27FC236}">
                <a16:creationId xmlns:a16="http://schemas.microsoft.com/office/drawing/2014/main" id="{D245592E-DE5B-C045-8BD9-22EFAF5C3CB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14361" y="26351907"/>
            <a:ext cx="12751762" cy="8164373"/>
          </a:xfrm>
          <a:prstGeom prst="rect">
            <a:avLst/>
          </a:prstGeom>
        </p:spPr>
      </p:pic>
      <p:sp>
        <p:nvSpPr>
          <p:cNvPr id="82" name="Rechteck 81">
            <a:extLst>
              <a:ext uri="{FF2B5EF4-FFF2-40B4-BE49-F238E27FC236}">
                <a16:creationId xmlns:a16="http://schemas.microsoft.com/office/drawing/2014/main" id="{B7DB6692-061F-0846-881A-506B9761FE02}"/>
              </a:ext>
            </a:extLst>
          </p:cNvPr>
          <p:cNvSpPr/>
          <p:nvPr/>
        </p:nvSpPr>
        <p:spPr>
          <a:xfrm>
            <a:off x="1" y="3726129"/>
            <a:ext cx="30275213" cy="4550955"/>
          </a:xfrm>
          <a:prstGeom prst="rect">
            <a:avLst/>
          </a:prstGeom>
          <a:gradFill flip="none" rotWithShape="1">
            <a:gsLst>
              <a:gs pos="0">
                <a:srgbClr val="162957"/>
              </a:gs>
              <a:gs pos="100000">
                <a:srgbClr val="0069B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85" name="Titel 1">
            <a:extLst>
              <a:ext uri="{FF2B5EF4-FFF2-40B4-BE49-F238E27FC236}">
                <a16:creationId xmlns:a16="http://schemas.microsoft.com/office/drawing/2014/main" id="{CF7D0ED3-E0F4-2C43-8F1A-27FBDB72E94B}"/>
              </a:ext>
            </a:extLst>
          </p:cNvPr>
          <p:cNvSpPr txBox="1">
            <a:spLocks/>
          </p:cNvSpPr>
          <p:nvPr/>
        </p:nvSpPr>
        <p:spPr>
          <a:xfrm>
            <a:off x="1283684" y="4149744"/>
            <a:ext cx="27572937" cy="2193000"/>
          </a:xfrm>
          <a:prstGeom prst="rect">
            <a:avLst/>
          </a:prstGeom>
        </p:spPr>
        <p:txBody>
          <a:bodyPr/>
          <a:lstStyle>
            <a:lvl1pPr algn="l" defTabSz="3027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6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Grape berry detection using depth camera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Kinect</a:t>
            </a:r>
          </a:p>
        </p:txBody>
      </p:sp>
      <p:sp>
        <p:nvSpPr>
          <p:cNvPr id="86" name="Titel 1">
            <a:extLst>
              <a:ext uri="{FF2B5EF4-FFF2-40B4-BE49-F238E27FC236}">
                <a16:creationId xmlns:a16="http://schemas.microsoft.com/office/drawing/2014/main" id="{A3DB0FF7-B3E3-844A-BDEB-E0A06C735D1E}"/>
              </a:ext>
            </a:extLst>
          </p:cNvPr>
          <p:cNvSpPr txBox="1">
            <a:spLocks/>
          </p:cNvSpPr>
          <p:nvPr/>
        </p:nvSpPr>
        <p:spPr>
          <a:xfrm>
            <a:off x="1418592" y="5922265"/>
            <a:ext cx="27572937" cy="2193000"/>
          </a:xfrm>
          <a:prstGeom prst="rect">
            <a:avLst/>
          </a:prstGeom>
        </p:spPr>
        <p:txBody>
          <a:bodyPr anchor="ctr"/>
          <a:lstStyle>
            <a:lvl1pPr algn="l" defTabSz="3027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6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Dominik Bücher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Automotive Systems Engineering, Heilbronn University of Applied Sciences</a:t>
            </a:r>
          </a:p>
        </p:txBody>
      </p:sp>
      <p:sp>
        <p:nvSpPr>
          <p:cNvPr id="87" name="Textplatzhalter 3">
            <a:extLst>
              <a:ext uri="{FF2B5EF4-FFF2-40B4-BE49-F238E27FC236}">
                <a16:creationId xmlns:a16="http://schemas.microsoft.com/office/drawing/2014/main" id="{868086F8-35BA-564F-86AA-5437C0363C5B}"/>
              </a:ext>
            </a:extLst>
          </p:cNvPr>
          <p:cNvSpPr txBox="1">
            <a:spLocks/>
          </p:cNvSpPr>
          <p:nvPr/>
        </p:nvSpPr>
        <p:spPr>
          <a:xfrm>
            <a:off x="15695656" y="8439700"/>
            <a:ext cx="13215254" cy="915817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</p:txBody>
      </p:sp>
      <p:sp>
        <p:nvSpPr>
          <p:cNvPr id="88" name="Textplatzhalter 3">
            <a:extLst>
              <a:ext uri="{FF2B5EF4-FFF2-40B4-BE49-F238E27FC236}">
                <a16:creationId xmlns:a16="http://schemas.microsoft.com/office/drawing/2014/main" id="{6C40365B-4090-EE4F-93DA-04D42AE1A951}"/>
              </a:ext>
            </a:extLst>
          </p:cNvPr>
          <p:cNvSpPr txBox="1">
            <a:spLocks/>
          </p:cNvSpPr>
          <p:nvPr/>
        </p:nvSpPr>
        <p:spPr>
          <a:xfrm>
            <a:off x="1485196" y="16074534"/>
            <a:ext cx="13215254" cy="915817"/>
          </a:xfrm>
          <a:prstGeom prst="rect">
            <a:avLst/>
          </a:prstGeom>
        </p:spPr>
        <p:txBody>
          <a:bodyPr/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Description</a:t>
            </a:r>
          </a:p>
        </p:txBody>
      </p:sp>
      <p:cxnSp>
        <p:nvCxnSpPr>
          <p:cNvPr id="89" name="Gerade Verbindung 33">
            <a:extLst>
              <a:ext uri="{FF2B5EF4-FFF2-40B4-BE49-F238E27FC236}">
                <a16:creationId xmlns:a16="http://schemas.microsoft.com/office/drawing/2014/main" id="{AE293FA5-B2C4-864B-8F67-001A142948FE}"/>
              </a:ext>
            </a:extLst>
          </p:cNvPr>
          <p:cNvCxnSpPr/>
          <p:nvPr/>
        </p:nvCxnSpPr>
        <p:spPr>
          <a:xfrm>
            <a:off x="1352688" y="41595002"/>
            <a:ext cx="27450726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fik 2" descr="Ein Bild, das Elektronik, Elektronisches Gerät, Fahren enthält.&#10;&#10;Automatisch generierte Beschreibung">
            <a:extLst>
              <a:ext uri="{FF2B5EF4-FFF2-40B4-BE49-F238E27FC236}">
                <a16:creationId xmlns:a16="http://schemas.microsoft.com/office/drawing/2014/main" id="{BE4578B6-6E9C-A5EF-4E63-87C434D5BBE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91341" y="15441549"/>
            <a:ext cx="4233716" cy="423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30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EE776D-667E-9D46-97D7-9C86D0174F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EFFE3F-DC74-F844-9032-6C987B5B1D9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57E2CB-8A92-054F-9AD0-4C0D2046C79A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687FF64-51C3-F146-9343-DF3EF77E8E3A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>
            <a:normAutofit fontScale="92500" lnSpcReduction="20000"/>
          </a:bodyPr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9D6F1A-8D6E-954E-89E5-9E34D24FC53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CC94D65-B3F6-604E-8854-F729117C4C61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/>
        <p:txBody>
          <a:bodyPr>
            <a:normAutofit fontScale="92500" lnSpcReduction="10000"/>
          </a:bodyPr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BA8D66E-8696-CA4D-9A83-3266A2C85208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/>
        <p:txBody>
          <a:bodyPr>
            <a:normAutofit fontScale="92500" lnSpcReduction="20000"/>
          </a:bodyPr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4C721AF-4C84-D243-92B2-DFB055B28049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/>
        <p:txBody>
          <a:bodyPr>
            <a:normAutofit fontScale="92500" lnSpcReduction="20000"/>
          </a:bodyPr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17A239B-35AC-934B-AB4F-13FB35E0BF14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>
            <a:normAutofit fontScale="92500" lnSpcReduction="20000"/>
          </a:bodyPr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424F2AF-46A5-0444-AC55-11D4CAF07F27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/>
        <p:txBody>
          <a:bodyPr>
            <a:normAutofit fontScale="92500" lnSpcReduction="20000"/>
          </a:bodyPr>
          <a:lstStyle/>
          <a:p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4635FD5-D743-454F-A5D3-C1537923ED6A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/>
        <p:txBody>
          <a:bodyPr>
            <a:normAutofit fontScale="92500" lnSpcReduction="20000"/>
          </a:bodyPr>
          <a:lstStyle/>
          <a:p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9B2FCE1-8BA2-0E43-A345-2D94E703FE9D}"/>
              </a:ext>
            </a:extLst>
          </p:cNvPr>
          <p:cNvSpPr>
            <a:spLocks noGrp="1"/>
          </p:cNvSpPr>
          <p:nvPr>
            <p:ph type="body" sz="quarter" idx="78"/>
          </p:nvPr>
        </p:nvSpPr>
        <p:spPr/>
        <p:txBody>
          <a:bodyPr>
            <a:normAutofit fontScale="92500" lnSpcReduction="20000"/>
          </a:bodyPr>
          <a:lstStyle/>
          <a:p>
            <a:endParaRPr lang="de-DE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32C404D-914D-4149-ACC6-B23CBAAE62C8}"/>
              </a:ext>
            </a:extLst>
          </p:cNvPr>
          <p:cNvSpPr>
            <a:spLocks noGrp="1"/>
          </p:cNvSpPr>
          <p:nvPr>
            <p:ph sz="quarter" idx="8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6DFC0317-00FA-AA49-B4EE-C5BF97F98E7E}"/>
              </a:ext>
            </a:extLst>
          </p:cNvPr>
          <p:cNvSpPr>
            <a:spLocks noGrp="1"/>
          </p:cNvSpPr>
          <p:nvPr>
            <p:ph sz="quarter" idx="8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023A9D7B-9EAC-8745-AA33-2BD6FA8628B4}"/>
              </a:ext>
            </a:extLst>
          </p:cNvPr>
          <p:cNvSpPr>
            <a:spLocks noGrp="1"/>
          </p:cNvSpPr>
          <p:nvPr>
            <p:ph sz="quarter" idx="8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7DDD469C-0E4A-164E-860E-51A72FFFC197}"/>
              </a:ext>
            </a:extLst>
          </p:cNvPr>
          <p:cNvSpPr>
            <a:spLocks noGrp="1"/>
          </p:cNvSpPr>
          <p:nvPr>
            <p:ph sz="quarter" idx="8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FA640E46-3A8D-244A-9132-BE2F133D2BB8}"/>
              </a:ext>
            </a:extLst>
          </p:cNvPr>
          <p:cNvSpPr>
            <a:spLocks noGrp="1"/>
          </p:cNvSpPr>
          <p:nvPr>
            <p:ph sz="quarter" idx="8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4E20AA1A-45EC-3544-AECB-22557CE3F011}"/>
              </a:ext>
            </a:extLst>
          </p:cNvPr>
          <p:cNvSpPr>
            <a:spLocks noGrp="1"/>
          </p:cNvSpPr>
          <p:nvPr>
            <p:ph sz="quarter" idx="8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BEC0EEB3-8275-3745-8238-190AEB3CDAE0}"/>
              </a:ext>
            </a:extLst>
          </p:cNvPr>
          <p:cNvSpPr>
            <a:spLocks noGrp="1"/>
          </p:cNvSpPr>
          <p:nvPr>
            <p:ph sz="quarter" idx="8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4279247F-0314-1541-B2D9-D07772F4FFB7}"/>
              </a:ext>
            </a:extLst>
          </p:cNvPr>
          <p:cNvSpPr>
            <a:spLocks noGrp="1"/>
          </p:cNvSpPr>
          <p:nvPr>
            <p:ph sz="quarter" idx="9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Inhaltsplatzhalter 21">
            <a:extLst>
              <a:ext uri="{FF2B5EF4-FFF2-40B4-BE49-F238E27FC236}">
                <a16:creationId xmlns:a16="http://schemas.microsoft.com/office/drawing/2014/main" id="{C478794A-ED1A-674A-A0A1-CD7211038B2B}"/>
              </a:ext>
            </a:extLst>
          </p:cNvPr>
          <p:cNvSpPr>
            <a:spLocks noGrp="1"/>
          </p:cNvSpPr>
          <p:nvPr>
            <p:ph sz="quarter" idx="9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Inhaltsplatzhalter 22">
            <a:extLst>
              <a:ext uri="{FF2B5EF4-FFF2-40B4-BE49-F238E27FC236}">
                <a16:creationId xmlns:a16="http://schemas.microsoft.com/office/drawing/2014/main" id="{5BE923DD-A624-5843-893E-D2A84249F031}"/>
              </a:ext>
            </a:extLst>
          </p:cNvPr>
          <p:cNvSpPr>
            <a:spLocks noGrp="1"/>
          </p:cNvSpPr>
          <p:nvPr>
            <p:ph sz="quarter" idx="9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8954F957-517E-ED4B-BB27-D520460C3987}"/>
              </a:ext>
            </a:extLst>
          </p:cNvPr>
          <p:cNvSpPr>
            <a:spLocks noGrp="1"/>
          </p:cNvSpPr>
          <p:nvPr>
            <p:ph sz="quarter" idx="9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798785"/>
      </p:ext>
    </p:extLst>
  </p:cSld>
  <p:clrMapOvr>
    <a:masterClrMapping/>
  </p:clrMapOvr>
</p:sld>
</file>

<file path=ppt/theme/theme1.xml><?xml version="1.0" encoding="utf-8"?>
<a:theme xmlns:a="http://schemas.openxmlformats.org/drawingml/2006/main" name="HHN_Deutsc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HN_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HN_Campus_KU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816</Words>
  <Application>Microsoft Office PowerPoint</Application>
  <PresentationFormat>Benutzerdefiniert</PresentationFormat>
  <Paragraphs>112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</vt:i4>
      </vt:variant>
    </vt:vector>
  </HeadingPairs>
  <TitlesOfParts>
    <vt:vector size="8" baseType="lpstr">
      <vt:lpstr>Arial</vt:lpstr>
      <vt:lpstr>Calibri</vt:lpstr>
      <vt:lpstr>Wingdings</vt:lpstr>
      <vt:lpstr>HHN_Deutsch</vt:lpstr>
      <vt:lpstr>HHN_English</vt:lpstr>
      <vt:lpstr>HHN_Campus_KUEN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Lena Amon</dc:creator>
  <cp:lastModifiedBy>Dominik Buecher</cp:lastModifiedBy>
  <cp:revision>28</cp:revision>
  <cp:lastPrinted>2019-04-12T08:59:46Z</cp:lastPrinted>
  <dcterms:created xsi:type="dcterms:W3CDTF">2019-04-01T08:48:23Z</dcterms:created>
  <dcterms:modified xsi:type="dcterms:W3CDTF">2024-04-23T15:11:15Z</dcterms:modified>
</cp:coreProperties>
</file>